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4"/>
  </p:sldMasterIdLst>
  <p:notesMasterIdLst>
    <p:notesMasterId r:id="rId19"/>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FDA"/>
    <a:srgbClr val="FEC82F"/>
    <a:srgbClr val="3F3F3F"/>
    <a:srgbClr val="23356B"/>
    <a:srgbClr val="000000"/>
    <a:srgbClr val="2B74B7"/>
    <a:srgbClr val="FDCB3C"/>
    <a:srgbClr val="007AFF"/>
    <a:srgbClr val="2D448B"/>
    <a:srgbClr val="FF79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48"/>
    <p:restoredTop sz="96966"/>
  </p:normalViewPr>
  <p:slideViewPr>
    <p:cSldViewPr snapToGrid="0">
      <p:cViewPr varScale="1">
        <p:scale>
          <a:sx n="111" d="100"/>
          <a:sy n="111" d="100"/>
        </p:scale>
        <p:origin x="942"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19EC57BA-154B-5A42-BC17-39FAABEBBB17}" type="datetimeFigureOut">
              <a:rPr lang="en-US" smtClean="0"/>
              <a:t>9/3/2025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023BB5-B360-FE43-BCAF-847EC5367888}" type="slidenum">
              <a:rPr lang="en-US" smtClean="0"/>
              <a:t>‹#›</a:t>
            </a:fld>
            <a:endParaRPr lang="en-US"/>
          </a:p>
        </p:txBody>
      </p:sp>
    </p:spTree>
    <p:extLst>
      <p:ext uri="{BB962C8B-B14F-4D97-AF65-F5344CB8AC3E}">
        <p14:creationId xmlns:p14="http://schemas.microsoft.com/office/powerpoint/2010/main" val="1739523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002F5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3270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9B4DB9-0A22-4B4A-AB3F-AD9F8EAA456B}"/>
              </a:ext>
            </a:extLst>
          </p:cNvPr>
          <p:cNvSpPr>
            <a:spLocks noGrp="1"/>
          </p:cNvSpPr>
          <p:nvPr>
            <p:ph idx="1"/>
          </p:nvPr>
        </p:nvSpPr>
        <p:spPr>
          <a:xfrm>
            <a:off x="365502" y="1167793"/>
            <a:ext cx="11506200" cy="462946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65D73BEF-2395-054A-A85D-4F8D00FFCB24}"/>
              </a:ext>
            </a:extLst>
          </p:cNvPr>
          <p:cNvCxnSpPr/>
          <p:nvPr userDrawn="1"/>
        </p:nvCxnSpPr>
        <p:spPr>
          <a:xfrm flipH="1">
            <a:off x="472623" y="6391656"/>
            <a:ext cx="9226296"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F29D8772-3BEF-19A3-3526-FC74BFDE7CF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003376" y="6222677"/>
            <a:ext cx="1896655" cy="379331"/>
          </a:xfrm>
          <a:prstGeom prst="rect">
            <a:avLst/>
          </a:prstGeom>
        </p:spPr>
      </p:pic>
      <p:sp>
        <p:nvSpPr>
          <p:cNvPr id="5" name="Title 1">
            <a:extLst>
              <a:ext uri="{FF2B5EF4-FFF2-40B4-BE49-F238E27FC236}">
                <a16:creationId xmlns:a16="http://schemas.microsoft.com/office/drawing/2014/main" id="{C728C266-A147-EA83-E70D-1C12F5DD280D}"/>
              </a:ext>
            </a:extLst>
          </p:cNvPr>
          <p:cNvSpPr>
            <a:spLocks noGrp="1"/>
          </p:cNvSpPr>
          <p:nvPr>
            <p:ph type="title"/>
          </p:nvPr>
        </p:nvSpPr>
        <p:spPr>
          <a:xfrm>
            <a:off x="365501" y="170478"/>
            <a:ext cx="11637935" cy="750295"/>
          </a:xfrm>
        </p:spPr>
        <p:txBody>
          <a:bodyPr anchor="b">
            <a:normAutofit/>
          </a:bodyPr>
          <a:lstStyle>
            <a:lvl1pPr>
              <a:defRPr sz="3200" b="1">
                <a:solidFill>
                  <a:schemeClr val="bg1"/>
                </a:solidFill>
                <a:latin typeface="Aptos" panose="020B0004020202020204" pitchFamily="34" charset="0"/>
                <a:cs typeface="Aptos" panose="020B0004020202020204" pitchFamily="34" charset="0"/>
              </a:defRPr>
            </a:lvl1pPr>
          </a:lstStyle>
          <a:p>
            <a:r>
              <a:rPr lang="en-US" dirty="0"/>
              <a:t>Click to edit Master title style</a:t>
            </a:r>
          </a:p>
        </p:txBody>
      </p:sp>
      <p:sp>
        <p:nvSpPr>
          <p:cNvPr id="6" name="Footer Placeholder 4">
            <a:extLst>
              <a:ext uri="{FF2B5EF4-FFF2-40B4-BE49-F238E27FC236}">
                <a16:creationId xmlns:a16="http://schemas.microsoft.com/office/drawing/2014/main" id="{15EF06F9-E6FF-043A-C41D-2C6774A748D6}"/>
              </a:ext>
            </a:extLst>
          </p:cNvPr>
          <p:cNvSpPr>
            <a:spLocks noGrp="1"/>
          </p:cNvSpPr>
          <p:nvPr>
            <p:ph type="ftr" sz="quarter" idx="11"/>
          </p:nvPr>
        </p:nvSpPr>
        <p:spPr>
          <a:xfrm>
            <a:off x="349322" y="6492875"/>
            <a:ext cx="3400661" cy="365125"/>
          </a:xfrm>
          <a:prstGeom prst="rect">
            <a:avLst/>
          </a:prstGeom>
        </p:spPr>
        <p:txBody>
          <a:bodyPr anchor="ctr"/>
          <a:lstStyle>
            <a:lvl1pPr algn="l">
              <a:defRPr lang="en-US" sz="700" smtClean="0">
                <a:solidFill>
                  <a:schemeClr val="bg1"/>
                </a:solidFill>
                <a:effectLst/>
              </a:defRPr>
            </a:lvl1pPr>
          </a:lstStyle>
          <a:p>
            <a:pPr>
              <a:defRPr/>
            </a:pPr>
            <a:r>
              <a:rPr lang="en-US" dirty="0"/>
              <a:t>©ARIZONA COLLEGE OF NURSING</a:t>
            </a:r>
            <a:r>
              <a:rPr lang="en-US" baseline="30000" dirty="0"/>
              <a:t>®</a:t>
            </a:r>
            <a:r>
              <a:rPr lang="en-US" dirty="0"/>
              <a:t>, INC. 2025, ALL RIGHTS RESERVED</a:t>
            </a:r>
          </a:p>
        </p:txBody>
      </p:sp>
      <p:sp>
        <p:nvSpPr>
          <p:cNvPr id="10" name="Footer Placeholder 4">
            <a:extLst>
              <a:ext uri="{FF2B5EF4-FFF2-40B4-BE49-F238E27FC236}">
                <a16:creationId xmlns:a16="http://schemas.microsoft.com/office/drawing/2014/main" id="{EA0110E3-F385-84FC-3FF5-81E75EC7BDC7}"/>
              </a:ext>
            </a:extLst>
          </p:cNvPr>
          <p:cNvSpPr txBox="1">
            <a:spLocks/>
          </p:cNvSpPr>
          <p:nvPr userDrawn="1"/>
        </p:nvSpPr>
        <p:spPr>
          <a:xfrm>
            <a:off x="8442019" y="6492874"/>
            <a:ext cx="3400661" cy="365125"/>
          </a:xfrm>
          <a:prstGeom prst="rect">
            <a:avLst/>
          </a:prstGeom>
        </p:spPr>
        <p:txBody>
          <a:bodyPr vert="horz" lIns="91440" tIns="45720" rIns="91440" bIns="45720" rtlCol="0" anchor="ctr"/>
          <a:lstStyle>
            <a:defPPr>
              <a:defRPr lang="en-US"/>
            </a:defPPr>
            <a:lvl1pPr marL="0" algn="l" defTabSz="914400" rtl="0" eaLnBrk="1" latinLnBrk="0" hangingPunct="1">
              <a:defRPr lang="en-US" sz="700" kern="1200" smtClean="0">
                <a:solidFill>
                  <a:schemeClr val="bg1"/>
                </a:solidFill>
                <a:effectLst/>
                <a:latin typeface="Aptos" panose="020B00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F481750C-505C-8642-83C8-91B6D0BBE75F}" type="slidenum">
              <a:rPr lang="en-US" smtClean="0"/>
              <a:t>‹#›</a:t>
            </a:fld>
            <a:endParaRPr lang="en-US" dirty="0"/>
          </a:p>
        </p:txBody>
      </p:sp>
    </p:spTree>
    <p:extLst>
      <p:ext uri="{BB962C8B-B14F-4D97-AF65-F5344CB8AC3E}">
        <p14:creationId xmlns:p14="http://schemas.microsoft.com/office/powerpoint/2010/main" val="1728820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9B4DB9-0A22-4B4A-AB3F-AD9F8EAA456B}"/>
              </a:ext>
            </a:extLst>
          </p:cNvPr>
          <p:cNvSpPr>
            <a:spLocks noGrp="1"/>
          </p:cNvSpPr>
          <p:nvPr>
            <p:ph idx="1"/>
          </p:nvPr>
        </p:nvSpPr>
        <p:spPr>
          <a:xfrm>
            <a:off x="365501" y="1156776"/>
            <a:ext cx="6237773" cy="51286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67C22278-A3D1-8049-A3BD-F85A543804E5}"/>
              </a:ext>
            </a:extLst>
          </p:cNvPr>
          <p:cNvCxnSpPr/>
          <p:nvPr userDrawn="1"/>
        </p:nvCxnSpPr>
        <p:spPr>
          <a:xfrm flipH="1">
            <a:off x="472623" y="6391656"/>
            <a:ext cx="9226296"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275EA5C6-861F-60B4-9B76-E47AFDA09FB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003376" y="6222677"/>
            <a:ext cx="1896655" cy="379331"/>
          </a:xfrm>
          <a:prstGeom prst="rect">
            <a:avLst/>
          </a:prstGeom>
        </p:spPr>
      </p:pic>
      <p:sp>
        <p:nvSpPr>
          <p:cNvPr id="5" name="Title 1">
            <a:extLst>
              <a:ext uri="{FF2B5EF4-FFF2-40B4-BE49-F238E27FC236}">
                <a16:creationId xmlns:a16="http://schemas.microsoft.com/office/drawing/2014/main" id="{3BB61B75-2A39-37D9-2411-520F02592C0C}"/>
              </a:ext>
            </a:extLst>
          </p:cNvPr>
          <p:cNvSpPr>
            <a:spLocks noGrp="1"/>
          </p:cNvSpPr>
          <p:nvPr>
            <p:ph type="title"/>
          </p:nvPr>
        </p:nvSpPr>
        <p:spPr>
          <a:xfrm>
            <a:off x="365501" y="170478"/>
            <a:ext cx="11637935" cy="750295"/>
          </a:xfrm>
        </p:spPr>
        <p:txBody>
          <a:bodyPr anchor="b">
            <a:normAutofit/>
          </a:bodyPr>
          <a:lstStyle>
            <a:lvl1pPr>
              <a:defRPr sz="3200" b="1">
                <a:solidFill>
                  <a:schemeClr val="bg1"/>
                </a:solidFill>
                <a:latin typeface="Aptos" panose="020B0004020202020204" pitchFamily="34" charset="0"/>
                <a:cs typeface="Aptos" panose="020B0004020202020204" pitchFamily="34" charset="0"/>
              </a:defRPr>
            </a:lvl1pPr>
          </a:lstStyle>
          <a:p>
            <a:r>
              <a:rPr lang="en-US" dirty="0"/>
              <a:t>Click to edit Master title style</a:t>
            </a:r>
          </a:p>
        </p:txBody>
      </p:sp>
      <p:sp>
        <p:nvSpPr>
          <p:cNvPr id="6" name="Footer Placeholder 4">
            <a:extLst>
              <a:ext uri="{FF2B5EF4-FFF2-40B4-BE49-F238E27FC236}">
                <a16:creationId xmlns:a16="http://schemas.microsoft.com/office/drawing/2014/main" id="{D72544C9-46E5-10E5-0D5A-60E0C1472421}"/>
              </a:ext>
            </a:extLst>
          </p:cNvPr>
          <p:cNvSpPr>
            <a:spLocks noGrp="1"/>
          </p:cNvSpPr>
          <p:nvPr>
            <p:ph type="ftr" sz="quarter" idx="11"/>
          </p:nvPr>
        </p:nvSpPr>
        <p:spPr>
          <a:xfrm>
            <a:off x="349322" y="6492875"/>
            <a:ext cx="3400661" cy="365125"/>
          </a:xfrm>
          <a:prstGeom prst="rect">
            <a:avLst/>
          </a:prstGeom>
        </p:spPr>
        <p:txBody>
          <a:bodyPr anchor="ctr"/>
          <a:lstStyle>
            <a:lvl1pPr algn="l">
              <a:defRPr lang="en-US" sz="700" smtClean="0">
                <a:solidFill>
                  <a:schemeClr val="bg1"/>
                </a:solidFill>
                <a:effectLst/>
              </a:defRPr>
            </a:lvl1pPr>
          </a:lstStyle>
          <a:p>
            <a:pPr>
              <a:defRPr/>
            </a:pPr>
            <a:r>
              <a:rPr lang="en-US" dirty="0"/>
              <a:t>©ARIZONA COLLEGE OF NURSING</a:t>
            </a:r>
            <a:r>
              <a:rPr lang="en-US" baseline="30000" dirty="0"/>
              <a:t>®</a:t>
            </a:r>
            <a:r>
              <a:rPr lang="en-US" dirty="0"/>
              <a:t>, INC. 2025, ALL RIGHTS RESERVED</a:t>
            </a:r>
          </a:p>
        </p:txBody>
      </p:sp>
      <p:sp>
        <p:nvSpPr>
          <p:cNvPr id="10" name="Footer Placeholder 4">
            <a:extLst>
              <a:ext uri="{FF2B5EF4-FFF2-40B4-BE49-F238E27FC236}">
                <a16:creationId xmlns:a16="http://schemas.microsoft.com/office/drawing/2014/main" id="{21636DF0-83B7-C6C0-4208-48058AEC8FC4}"/>
              </a:ext>
            </a:extLst>
          </p:cNvPr>
          <p:cNvSpPr txBox="1">
            <a:spLocks/>
          </p:cNvSpPr>
          <p:nvPr userDrawn="1"/>
        </p:nvSpPr>
        <p:spPr>
          <a:xfrm>
            <a:off x="8442019" y="6492874"/>
            <a:ext cx="3400661" cy="365125"/>
          </a:xfrm>
          <a:prstGeom prst="rect">
            <a:avLst/>
          </a:prstGeom>
        </p:spPr>
        <p:txBody>
          <a:bodyPr vert="horz" lIns="91440" tIns="45720" rIns="91440" bIns="45720" rtlCol="0" anchor="ctr"/>
          <a:lstStyle>
            <a:defPPr>
              <a:defRPr lang="en-US"/>
            </a:defPPr>
            <a:lvl1pPr marL="0" algn="l" defTabSz="914400" rtl="0" eaLnBrk="1" latinLnBrk="0" hangingPunct="1">
              <a:defRPr lang="en-US" sz="700" kern="1200" smtClean="0">
                <a:solidFill>
                  <a:schemeClr val="bg1"/>
                </a:solidFill>
                <a:effectLst/>
                <a:latin typeface="Aptos" panose="020B00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F481750C-505C-8642-83C8-91B6D0BBE75F}" type="slidenum">
              <a:rPr lang="en-US" smtClean="0"/>
              <a:t>‹#›</a:t>
            </a:fld>
            <a:endParaRPr lang="en-US" dirty="0"/>
          </a:p>
        </p:txBody>
      </p:sp>
    </p:spTree>
    <p:extLst>
      <p:ext uri="{BB962C8B-B14F-4D97-AF65-F5344CB8AC3E}">
        <p14:creationId xmlns:p14="http://schemas.microsoft.com/office/powerpoint/2010/main" val="10062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9B4DB9-0A22-4B4A-AB3F-AD9F8EAA456B}"/>
              </a:ext>
            </a:extLst>
          </p:cNvPr>
          <p:cNvSpPr>
            <a:spLocks noGrp="1"/>
          </p:cNvSpPr>
          <p:nvPr>
            <p:ph idx="1"/>
          </p:nvPr>
        </p:nvSpPr>
        <p:spPr>
          <a:xfrm>
            <a:off x="365501" y="1145756"/>
            <a:ext cx="6237773" cy="51396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87BE5B2C-CA08-E548-BC76-FBF779DD090F}"/>
              </a:ext>
            </a:extLst>
          </p:cNvPr>
          <p:cNvCxnSpPr/>
          <p:nvPr userDrawn="1"/>
        </p:nvCxnSpPr>
        <p:spPr>
          <a:xfrm flipH="1">
            <a:off x="472623" y="6391656"/>
            <a:ext cx="9226296"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69A36013-14E3-14B7-2F86-07862E14874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003376" y="6222677"/>
            <a:ext cx="1896655" cy="379331"/>
          </a:xfrm>
          <a:prstGeom prst="rect">
            <a:avLst/>
          </a:prstGeom>
        </p:spPr>
      </p:pic>
      <p:sp>
        <p:nvSpPr>
          <p:cNvPr id="5" name="Title 1">
            <a:extLst>
              <a:ext uri="{FF2B5EF4-FFF2-40B4-BE49-F238E27FC236}">
                <a16:creationId xmlns:a16="http://schemas.microsoft.com/office/drawing/2014/main" id="{B5BC7E5C-688E-BB7D-59F3-07D0F24576A6}"/>
              </a:ext>
            </a:extLst>
          </p:cNvPr>
          <p:cNvSpPr>
            <a:spLocks noGrp="1"/>
          </p:cNvSpPr>
          <p:nvPr>
            <p:ph type="title"/>
          </p:nvPr>
        </p:nvSpPr>
        <p:spPr>
          <a:xfrm>
            <a:off x="365501" y="170478"/>
            <a:ext cx="11637935" cy="750295"/>
          </a:xfrm>
        </p:spPr>
        <p:txBody>
          <a:bodyPr anchor="b">
            <a:normAutofit/>
          </a:bodyPr>
          <a:lstStyle>
            <a:lvl1pPr>
              <a:defRPr sz="3200" b="1">
                <a:solidFill>
                  <a:schemeClr val="bg1"/>
                </a:solidFill>
                <a:latin typeface="Aptos" panose="020B0004020202020204" pitchFamily="34" charset="0"/>
                <a:cs typeface="Aptos" panose="020B0004020202020204" pitchFamily="34" charset="0"/>
              </a:defRPr>
            </a:lvl1pPr>
          </a:lstStyle>
          <a:p>
            <a:r>
              <a:rPr lang="en-US" dirty="0"/>
              <a:t>Click to edit Master title style</a:t>
            </a:r>
          </a:p>
        </p:txBody>
      </p:sp>
      <p:sp>
        <p:nvSpPr>
          <p:cNvPr id="6" name="Footer Placeholder 4">
            <a:extLst>
              <a:ext uri="{FF2B5EF4-FFF2-40B4-BE49-F238E27FC236}">
                <a16:creationId xmlns:a16="http://schemas.microsoft.com/office/drawing/2014/main" id="{28A35C7A-E0E6-DA31-00DB-6437BAECA426}"/>
              </a:ext>
            </a:extLst>
          </p:cNvPr>
          <p:cNvSpPr>
            <a:spLocks noGrp="1"/>
          </p:cNvSpPr>
          <p:nvPr>
            <p:ph type="ftr" sz="quarter" idx="11"/>
          </p:nvPr>
        </p:nvSpPr>
        <p:spPr>
          <a:xfrm>
            <a:off x="349322" y="6492875"/>
            <a:ext cx="3400661" cy="365125"/>
          </a:xfrm>
          <a:prstGeom prst="rect">
            <a:avLst/>
          </a:prstGeom>
        </p:spPr>
        <p:txBody>
          <a:bodyPr anchor="ctr"/>
          <a:lstStyle>
            <a:lvl1pPr algn="l">
              <a:defRPr lang="en-US" sz="700" smtClean="0">
                <a:solidFill>
                  <a:schemeClr val="bg1"/>
                </a:solidFill>
                <a:effectLst/>
              </a:defRPr>
            </a:lvl1pPr>
          </a:lstStyle>
          <a:p>
            <a:pPr>
              <a:defRPr/>
            </a:pPr>
            <a:r>
              <a:rPr lang="en-US" dirty="0"/>
              <a:t>©ARIZONA COLLEGE OF NURSING</a:t>
            </a:r>
            <a:r>
              <a:rPr lang="en-US" baseline="30000" dirty="0"/>
              <a:t>®</a:t>
            </a:r>
            <a:r>
              <a:rPr lang="en-US" dirty="0"/>
              <a:t>, INC. 2025, ALL RIGHTS RESERVED</a:t>
            </a:r>
          </a:p>
        </p:txBody>
      </p:sp>
      <p:sp>
        <p:nvSpPr>
          <p:cNvPr id="10" name="Footer Placeholder 4">
            <a:extLst>
              <a:ext uri="{FF2B5EF4-FFF2-40B4-BE49-F238E27FC236}">
                <a16:creationId xmlns:a16="http://schemas.microsoft.com/office/drawing/2014/main" id="{0DB3A640-5124-5B46-DB92-774493B053E2}"/>
              </a:ext>
            </a:extLst>
          </p:cNvPr>
          <p:cNvSpPr txBox="1">
            <a:spLocks/>
          </p:cNvSpPr>
          <p:nvPr userDrawn="1"/>
        </p:nvSpPr>
        <p:spPr>
          <a:xfrm>
            <a:off x="8442019" y="6492874"/>
            <a:ext cx="3400661" cy="365125"/>
          </a:xfrm>
          <a:prstGeom prst="rect">
            <a:avLst/>
          </a:prstGeom>
        </p:spPr>
        <p:txBody>
          <a:bodyPr vert="horz" lIns="91440" tIns="45720" rIns="91440" bIns="45720" rtlCol="0" anchor="ctr"/>
          <a:lstStyle>
            <a:defPPr>
              <a:defRPr lang="en-US"/>
            </a:defPPr>
            <a:lvl1pPr marL="0" algn="l" defTabSz="914400" rtl="0" eaLnBrk="1" latinLnBrk="0" hangingPunct="1">
              <a:defRPr lang="en-US" sz="700" kern="1200" smtClean="0">
                <a:solidFill>
                  <a:schemeClr val="bg1"/>
                </a:solidFill>
                <a:effectLst/>
                <a:latin typeface="Aptos" panose="020B00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F481750C-505C-8642-83C8-91B6D0BBE75F}" type="slidenum">
              <a:rPr lang="en-US" noProof="0" smtClean="0"/>
              <a:t>‹#›</a:t>
            </a:fld>
            <a:endParaRPr lang="en-US" noProof="0"/>
          </a:p>
        </p:txBody>
      </p:sp>
    </p:spTree>
    <p:extLst>
      <p:ext uri="{BB962C8B-B14F-4D97-AF65-F5344CB8AC3E}">
        <p14:creationId xmlns:p14="http://schemas.microsoft.com/office/powerpoint/2010/main" val="28035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9B4DB9-0A22-4B4A-AB3F-AD9F8EAA456B}"/>
              </a:ext>
            </a:extLst>
          </p:cNvPr>
          <p:cNvSpPr>
            <a:spLocks noGrp="1"/>
          </p:cNvSpPr>
          <p:nvPr>
            <p:ph idx="1"/>
          </p:nvPr>
        </p:nvSpPr>
        <p:spPr>
          <a:xfrm>
            <a:off x="365501" y="1178812"/>
            <a:ext cx="6237773" cy="510663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2891C7C1-350F-5049-B2C7-FB541B45B84C}"/>
              </a:ext>
            </a:extLst>
          </p:cNvPr>
          <p:cNvCxnSpPr/>
          <p:nvPr userDrawn="1"/>
        </p:nvCxnSpPr>
        <p:spPr>
          <a:xfrm flipH="1">
            <a:off x="472623" y="6391656"/>
            <a:ext cx="9226296"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C5D2FAFE-0AC0-2A98-ED3D-5E46B5F7B0B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003376" y="6222677"/>
            <a:ext cx="1896655" cy="379331"/>
          </a:xfrm>
          <a:prstGeom prst="rect">
            <a:avLst/>
          </a:prstGeom>
        </p:spPr>
      </p:pic>
      <p:sp>
        <p:nvSpPr>
          <p:cNvPr id="5" name="Title 1">
            <a:extLst>
              <a:ext uri="{FF2B5EF4-FFF2-40B4-BE49-F238E27FC236}">
                <a16:creationId xmlns:a16="http://schemas.microsoft.com/office/drawing/2014/main" id="{3ECCF2C0-2E67-EF73-7610-360626BCD692}"/>
              </a:ext>
            </a:extLst>
          </p:cNvPr>
          <p:cNvSpPr>
            <a:spLocks noGrp="1"/>
          </p:cNvSpPr>
          <p:nvPr>
            <p:ph type="title"/>
          </p:nvPr>
        </p:nvSpPr>
        <p:spPr>
          <a:xfrm>
            <a:off x="365501" y="170478"/>
            <a:ext cx="11637935" cy="750295"/>
          </a:xfrm>
        </p:spPr>
        <p:txBody>
          <a:bodyPr anchor="b">
            <a:normAutofit/>
          </a:bodyPr>
          <a:lstStyle>
            <a:lvl1pPr>
              <a:defRPr sz="3200" b="1">
                <a:solidFill>
                  <a:schemeClr val="bg1"/>
                </a:solidFill>
                <a:latin typeface="Aptos" panose="020B0004020202020204" pitchFamily="34" charset="0"/>
                <a:cs typeface="Aptos" panose="020B0004020202020204" pitchFamily="34" charset="0"/>
              </a:defRPr>
            </a:lvl1pPr>
          </a:lstStyle>
          <a:p>
            <a:r>
              <a:rPr lang="en-US" dirty="0"/>
              <a:t>Click to edit Master title style</a:t>
            </a:r>
          </a:p>
        </p:txBody>
      </p:sp>
      <p:sp>
        <p:nvSpPr>
          <p:cNvPr id="6" name="Footer Placeholder 4">
            <a:extLst>
              <a:ext uri="{FF2B5EF4-FFF2-40B4-BE49-F238E27FC236}">
                <a16:creationId xmlns:a16="http://schemas.microsoft.com/office/drawing/2014/main" id="{46301BF5-F46A-09E7-6FA1-D3DD7DF8CE75}"/>
              </a:ext>
            </a:extLst>
          </p:cNvPr>
          <p:cNvSpPr>
            <a:spLocks noGrp="1"/>
          </p:cNvSpPr>
          <p:nvPr>
            <p:ph type="ftr" sz="quarter" idx="11"/>
          </p:nvPr>
        </p:nvSpPr>
        <p:spPr>
          <a:xfrm>
            <a:off x="349322" y="6492875"/>
            <a:ext cx="3400661" cy="365125"/>
          </a:xfrm>
          <a:prstGeom prst="rect">
            <a:avLst/>
          </a:prstGeom>
        </p:spPr>
        <p:txBody>
          <a:bodyPr anchor="ctr"/>
          <a:lstStyle>
            <a:lvl1pPr algn="l">
              <a:defRPr lang="en-US" sz="700" smtClean="0">
                <a:solidFill>
                  <a:schemeClr val="bg1"/>
                </a:solidFill>
                <a:effectLst/>
              </a:defRPr>
            </a:lvl1pPr>
          </a:lstStyle>
          <a:p>
            <a:pPr>
              <a:defRPr/>
            </a:pPr>
            <a:r>
              <a:rPr lang="en-US" dirty="0"/>
              <a:t>©ARIZONA COLLEGE OF NURSING</a:t>
            </a:r>
            <a:r>
              <a:rPr lang="en-US" baseline="30000" dirty="0"/>
              <a:t>®</a:t>
            </a:r>
            <a:r>
              <a:rPr lang="en-US" dirty="0"/>
              <a:t>, INC. 2025, ALL RIGHTS RESERVED</a:t>
            </a:r>
          </a:p>
        </p:txBody>
      </p:sp>
      <p:sp>
        <p:nvSpPr>
          <p:cNvPr id="10" name="Footer Placeholder 4">
            <a:extLst>
              <a:ext uri="{FF2B5EF4-FFF2-40B4-BE49-F238E27FC236}">
                <a16:creationId xmlns:a16="http://schemas.microsoft.com/office/drawing/2014/main" id="{B773ACC0-37F9-0941-C982-00628A53A64F}"/>
              </a:ext>
            </a:extLst>
          </p:cNvPr>
          <p:cNvSpPr txBox="1">
            <a:spLocks/>
          </p:cNvSpPr>
          <p:nvPr userDrawn="1"/>
        </p:nvSpPr>
        <p:spPr>
          <a:xfrm>
            <a:off x="8442019" y="6492874"/>
            <a:ext cx="3400661" cy="365125"/>
          </a:xfrm>
          <a:prstGeom prst="rect">
            <a:avLst/>
          </a:prstGeom>
        </p:spPr>
        <p:txBody>
          <a:bodyPr vert="horz" lIns="91440" tIns="45720" rIns="91440" bIns="45720" rtlCol="0" anchor="ctr"/>
          <a:lstStyle>
            <a:defPPr>
              <a:defRPr lang="en-US"/>
            </a:defPPr>
            <a:lvl1pPr marL="0" algn="l" defTabSz="914400" rtl="0" eaLnBrk="1" latinLnBrk="0" hangingPunct="1">
              <a:defRPr lang="en-US" sz="700" kern="1200" smtClean="0">
                <a:solidFill>
                  <a:schemeClr val="bg1"/>
                </a:solidFill>
                <a:effectLst/>
                <a:latin typeface="Aptos" panose="020B00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F481750C-505C-8642-83C8-91B6D0BBE75F}" type="slidenum">
              <a:rPr lang="en-US" smtClean="0"/>
              <a:t>‹#›</a:t>
            </a:fld>
            <a:endParaRPr lang="en-US" dirty="0"/>
          </a:p>
        </p:txBody>
      </p:sp>
    </p:spTree>
    <p:extLst>
      <p:ext uri="{BB962C8B-B14F-4D97-AF65-F5344CB8AC3E}">
        <p14:creationId xmlns:p14="http://schemas.microsoft.com/office/powerpoint/2010/main" val="1207872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9B4DB9-0A22-4B4A-AB3F-AD9F8EAA456B}"/>
              </a:ext>
            </a:extLst>
          </p:cNvPr>
          <p:cNvSpPr>
            <a:spLocks noGrp="1"/>
          </p:cNvSpPr>
          <p:nvPr>
            <p:ph idx="1"/>
          </p:nvPr>
        </p:nvSpPr>
        <p:spPr>
          <a:xfrm>
            <a:off x="365501" y="1200844"/>
            <a:ext cx="6237773" cy="50846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2891C7C1-350F-5049-B2C7-FB541B45B84C}"/>
              </a:ext>
            </a:extLst>
          </p:cNvPr>
          <p:cNvCxnSpPr/>
          <p:nvPr userDrawn="1"/>
        </p:nvCxnSpPr>
        <p:spPr>
          <a:xfrm flipH="1">
            <a:off x="472623" y="6391656"/>
            <a:ext cx="9226296"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28363C4-E8D2-62DF-9C6F-252E2F1F0F5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003376" y="6222677"/>
            <a:ext cx="1896655" cy="379331"/>
          </a:xfrm>
          <a:prstGeom prst="rect">
            <a:avLst/>
          </a:prstGeom>
        </p:spPr>
      </p:pic>
      <p:sp>
        <p:nvSpPr>
          <p:cNvPr id="5" name="Title 1">
            <a:extLst>
              <a:ext uri="{FF2B5EF4-FFF2-40B4-BE49-F238E27FC236}">
                <a16:creationId xmlns:a16="http://schemas.microsoft.com/office/drawing/2014/main" id="{62F82362-B994-6844-6B4D-3F2CBC9755E8}"/>
              </a:ext>
            </a:extLst>
          </p:cNvPr>
          <p:cNvSpPr>
            <a:spLocks noGrp="1"/>
          </p:cNvSpPr>
          <p:nvPr>
            <p:ph type="title"/>
          </p:nvPr>
        </p:nvSpPr>
        <p:spPr>
          <a:xfrm>
            <a:off x="365501" y="170478"/>
            <a:ext cx="11637935" cy="750295"/>
          </a:xfrm>
        </p:spPr>
        <p:txBody>
          <a:bodyPr anchor="b">
            <a:normAutofit/>
          </a:bodyPr>
          <a:lstStyle>
            <a:lvl1pPr>
              <a:defRPr sz="3200" b="1">
                <a:solidFill>
                  <a:schemeClr val="bg1"/>
                </a:solidFill>
                <a:latin typeface="Aptos" panose="020B0004020202020204" pitchFamily="34" charset="0"/>
                <a:cs typeface="Aptos" panose="020B0004020202020204" pitchFamily="34" charset="0"/>
              </a:defRPr>
            </a:lvl1pPr>
          </a:lstStyle>
          <a:p>
            <a:r>
              <a:rPr lang="en-US" dirty="0"/>
              <a:t>Click to edit Master title style</a:t>
            </a:r>
          </a:p>
        </p:txBody>
      </p:sp>
      <p:sp>
        <p:nvSpPr>
          <p:cNvPr id="6" name="Footer Placeholder 4">
            <a:extLst>
              <a:ext uri="{FF2B5EF4-FFF2-40B4-BE49-F238E27FC236}">
                <a16:creationId xmlns:a16="http://schemas.microsoft.com/office/drawing/2014/main" id="{8DD6C5EB-37FC-C6A6-DA97-BA51F1A228D5}"/>
              </a:ext>
            </a:extLst>
          </p:cNvPr>
          <p:cNvSpPr>
            <a:spLocks noGrp="1"/>
          </p:cNvSpPr>
          <p:nvPr>
            <p:ph type="ftr" sz="quarter" idx="11"/>
          </p:nvPr>
        </p:nvSpPr>
        <p:spPr>
          <a:xfrm>
            <a:off x="349322" y="6492875"/>
            <a:ext cx="3400661" cy="365125"/>
          </a:xfrm>
          <a:prstGeom prst="rect">
            <a:avLst/>
          </a:prstGeom>
        </p:spPr>
        <p:txBody>
          <a:bodyPr anchor="ctr"/>
          <a:lstStyle>
            <a:lvl1pPr algn="l">
              <a:defRPr lang="en-US" sz="700" smtClean="0">
                <a:solidFill>
                  <a:schemeClr val="bg1"/>
                </a:solidFill>
                <a:effectLst/>
              </a:defRPr>
            </a:lvl1pPr>
          </a:lstStyle>
          <a:p>
            <a:pPr>
              <a:defRPr/>
            </a:pPr>
            <a:r>
              <a:rPr lang="en-US" dirty="0"/>
              <a:t>©ARIZONA COLLEGE OF NURSING</a:t>
            </a:r>
            <a:r>
              <a:rPr lang="en-US" baseline="30000" dirty="0"/>
              <a:t>®</a:t>
            </a:r>
            <a:r>
              <a:rPr lang="en-US" dirty="0"/>
              <a:t>, INC. 2025, ALL RIGHTS RESERVED</a:t>
            </a:r>
          </a:p>
        </p:txBody>
      </p:sp>
      <p:sp>
        <p:nvSpPr>
          <p:cNvPr id="10" name="Footer Placeholder 4">
            <a:extLst>
              <a:ext uri="{FF2B5EF4-FFF2-40B4-BE49-F238E27FC236}">
                <a16:creationId xmlns:a16="http://schemas.microsoft.com/office/drawing/2014/main" id="{40175124-055A-F36A-FF4A-0500D90A4934}"/>
              </a:ext>
            </a:extLst>
          </p:cNvPr>
          <p:cNvSpPr txBox="1">
            <a:spLocks/>
          </p:cNvSpPr>
          <p:nvPr userDrawn="1"/>
        </p:nvSpPr>
        <p:spPr>
          <a:xfrm>
            <a:off x="8442019" y="6492874"/>
            <a:ext cx="3400661" cy="365125"/>
          </a:xfrm>
          <a:prstGeom prst="rect">
            <a:avLst/>
          </a:prstGeom>
        </p:spPr>
        <p:txBody>
          <a:bodyPr vert="horz" lIns="91440" tIns="45720" rIns="91440" bIns="45720" rtlCol="0" anchor="ctr"/>
          <a:lstStyle>
            <a:defPPr>
              <a:defRPr lang="en-US"/>
            </a:defPPr>
            <a:lvl1pPr marL="0" algn="l" defTabSz="914400" rtl="0" eaLnBrk="1" latinLnBrk="0" hangingPunct="1">
              <a:defRPr lang="en-US" sz="700" kern="1200" smtClean="0">
                <a:solidFill>
                  <a:schemeClr val="bg1"/>
                </a:solidFill>
                <a:effectLst/>
                <a:latin typeface="Aptos" panose="020B00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F481750C-505C-8642-83C8-91B6D0BBE75F}" type="slidenum">
              <a:rPr lang="en-US" smtClean="0"/>
              <a:t>‹#›</a:t>
            </a:fld>
            <a:endParaRPr lang="en-US" dirty="0"/>
          </a:p>
        </p:txBody>
      </p:sp>
    </p:spTree>
    <p:extLst>
      <p:ext uri="{BB962C8B-B14F-4D97-AF65-F5344CB8AC3E}">
        <p14:creationId xmlns:p14="http://schemas.microsoft.com/office/powerpoint/2010/main" val="272789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9B4DB9-0A22-4B4A-AB3F-AD9F8EAA456B}"/>
              </a:ext>
            </a:extLst>
          </p:cNvPr>
          <p:cNvSpPr>
            <a:spLocks noGrp="1"/>
          </p:cNvSpPr>
          <p:nvPr>
            <p:ph idx="1"/>
          </p:nvPr>
        </p:nvSpPr>
        <p:spPr>
          <a:xfrm>
            <a:off x="365501" y="1167798"/>
            <a:ext cx="6237773" cy="511765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2891C7C1-350F-5049-B2C7-FB541B45B84C}"/>
              </a:ext>
            </a:extLst>
          </p:cNvPr>
          <p:cNvCxnSpPr/>
          <p:nvPr userDrawn="1"/>
        </p:nvCxnSpPr>
        <p:spPr>
          <a:xfrm flipH="1">
            <a:off x="472623" y="6391656"/>
            <a:ext cx="9226296"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8E613FA0-4B2B-48EC-744B-79B96C1BCCB9}"/>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003376" y="6222677"/>
            <a:ext cx="1896655" cy="379331"/>
          </a:xfrm>
          <a:prstGeom prst="rect">
            <a:avLst/>
          </a:prstGeom>
        </p:spPr>
      </p:pic>
      <p:sp>
        <p:nvSpPr>
          <p:cNvPr id="5" name="Title 1">
            <a:extLst>
              <a:ext uri="{FF2B5EF4-FFF2-40B4-BE49-F238E27FC236}">
                <a16:creationId xmlns:a16="http://schemas.microsoft.com/office/drawing/2014/main" id="{30CBCAF9-2FF4-8675-D78B-C69DFEE4A9BC}"/>
              </a:ext>
            </a:extLst>
          </p:cNvPr>
          <p:cNvSpPr>
            <a:spLocks noGrp="1"/>
          </p:cNvSpPr>
          <p:nvPr>
            <p:ph type="title"/>
          </p:nvPr>
        </p:nvSpPr>
        <p:spPr>
          <a:xfrm>
            <a:off x="365501" y="170478"/>
            <a:ext cx="11637935" cy="750295"/>
          </a:xfrm>
        </p:spPr>
        <p:txBody>
          <a:bodyPr anchor="b">
            <a:normAutofit/>
          </a:bodyPr>
          <a:lstStyle>
            <a:lvl1pPr>
              <a:defRPr sz="3200" b="1">
                <a:solidFill>
                  <a:schemeClr val="bg1"/>
                </a:solidFill>
                <a:latin typeface="Aptos" panose="020B0004020202020204" pitchFamily="34" charset="0"/>
                <a:cs typeface="Aptos" panose="020B0004020202020204" pitchFamily="34" charset="0"/>
              </a:defRPr>
            </a:lvl1pPr>
          </a:lstStyle>
          <a:p>
            <a:r>
              <a:rPr lang="en-US" dirty="0"/>
              <a:t>Click to edit Master title style</a:t>
            </a:r>
          </a:p>
        </p:txBody>
      </p:sp>
      <p:sp>
        <p:nvSpPr>
          <p:cNvPr id="6" name="Footer Placeholder 4">
            <a:extLst>
              <a:ext uri="{FF2B5EF4-FFF2-40B4-BE49-F238E27FC236}">
                <a16:creationId xmlns:a16="http://schemas.microsoft.com/office/drawing/2014/main" id="{1A0A429D-37A0-7913-0605-BCE518535E25}"/>
              </a:ext>
            </a:extLst>
          </p:cNvPr>
          <p:cNvSpPr>
            <a:spLocks noGrp="1"/>
          </p:cNvSpPr>
          <p:nvPr>
            <p:ph type="ftr" sz="quarter" idx="11"/>
          </p:nvPr>
        </p:nvSpPr>
        <p:spPr>
          <a:xfrm>
            <a:off x="349322" y="6492875"/>
            <a:ext cx="3400661" cy="365125"/>
          </a:xfrm>
          <a:prstGeom prst="rect">
            <a:avLst/>
          </a:prstGeom>
        </p:spPr>
        <p:txBody>
          <a:bodyPr anchor="ctr"/>
          <a:lstStyle>
            <a:lvl1pPr algn="l">
              <a:defRPr lang="en-US" sz="700" smtClean="0">
                <a:solidFill>
                  <a:schemeClr val="bg1"/>
                </a:solidFill>
                <a:effectLst/>
              </a:defRPr>
            </a:lvl1pPr>
          </a:lstStyle>
          <a:p>
            <a:pPr>
              <a:defRPr/>
            </a:pPr>
            <a:r>
              <a:rPr lang="en-US" dirty="0"/>
              <a:t>©ARIZONA COLLEGE OF NURSING</a:t>
            </a:r>
            <a:r>
              <a:rPr lang="en-US" baseline="30000" dirty="0"/>
              <a:t>®</a:t>
            </a:r>
            <a:r>
              <a:rPr lang="en-US" dirty="0"/>
              <a:t>, INC. 2025, ALL RIGHTS RESERVED</a:t>
            </a:r>
          </a:p>
        </p:txBody>
      </p:sp>
      <p:sp>
        <p:nvSpPr>
          <p:cNvPr id="10" name="Footer Placeholder 4">
            <a:extLst>
              <a:ext uri="{FF2B5EF4-FFF2-40B4-BE49-F238E27FC236}">
                <a16:creationId xmlns:a16="http://schemas.microsoft.com/office/drawing/2014/main" id="{86D1E978-8142-FDA5-E906-701C467D55FB}"/>
              </a:ext>
            </a:extLst>
          </p:cNvPr>
          <p:cNvSpPr txBox="1">
            <a:spLocks/>
          </p:cNvSpPr>
          <p:nvPr userDrawn="1"/>
        </p:nvSpPr>
        <p:spPr>
          <a:xfrm>
            <a:off x="8442019" y="6492874"/>
            <a:ext cx="3400661" cy="365125"/>
          </a:xfrm>
          <a:prstGeom prst="rect">
            <a:avLst/>
          </a:prstGeom>
        </p:spPr>
        <p:txBody>
          <a:bodyPr vert="horz" lIns="91440" tIns="45720" rIns="91440" bIns="45720" rtlCol="0" anchor="ctr"/>
          <a:lstStyle>
            <a:defPPr>
              <a:defRPr lang="en-US"/>
            </a:defPPr>
            <a:lvl1pPr marL="0" algn="l" defTabSz="914400" rtl="0" eaLnBrk="1" latinLnBrk="0" hangingPunct="1">
              <a:defRPr lang="en-US" sz="700" kern="1200" smtClean="0">
                <a:solidFill>
                  <a:schemeClr val="bg1"/>
                </a:solidFill>
                <a:effectLst/>
                <a:latin typeface="Aptos" panose="020B00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F481750C-505C-8642-83C8-91B6D0BBE75F}" type="slidenum">
              <a:rPr lang="en-US" smtClean="0"/>
              <a:t>‹#›</a:t>
            </a:fld>
            <a:endParaRPr lang="en-US" dirty="0"/>
          </a:p>
        </p:txBody>
      </p:sp>
    </p:spTree>
    <p:extLst>
      <p:ext uri="{BB962C8B-B14F-4D97-AF65-F5344CB8AC3E}">
        <p14:creationId xmlns:p14="http://schemas.microsoft.com/office/powerpoint/2010/main" val="4046862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9B4DB9-0A22-4B4A-AB3F-AD9F8EAA456B}"/>
              </a:ext>
            </a:extLst>
          </p:cNvPr>
          <p:cNvSpPr>
            <a:spLocks noGrp="1"/>
          </p:cNvSpPr>
          <p:nvPr>
            <p:ph idx="1"/>
          </p:nvPr>
        </p:nvSpPr>
        <p:spPr>
          <a:xfrm>
            <a:off x="365501" y="1189826"/>
            <a:ext cx="6237773" cy="50956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2891C7C1-350F-5049-B2C7-FB541B45B84C}"/>
              </a:ext>
            </a:extLst>
          </p:cNvPr>
          <p:cNvCxnSpPr/>
          <p:nvPr userDrawn="1"/>
        </p:nvCxnSpPr>
        <p:spPr>
          <a:xfrm flipH="1">
            <a:off x="472623" y="6391656"/>
            <a:ext cx="9226296"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BEF4FFF9-E7F4-DC09-D40C-A1852C5288B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003376" y="6230471"/>
            <a:ext cx="1896655" cy="363742"/>
          </a:xfrm>
          <a:prstGeom prst="rect">
            <a:avLst/>
          </a:prstGeom>
        </p:spPr>
      </p:pic>
      <p:sp>
        <p:nvSpPr>
          <p:cNvPr id="5" name="Title 1">
            <a:extLst>
              <a:ext uri="{FF2B5EF4-FFF2-40B4-BE49-F238E27FC236}">
                <a16:creationId xmlns:a16="http://schemas.microsoft.com/office/drawing/2014/main" id="{CC7FC7C2-7E94-B1BC-7CAF-941C53BD6243}"/>
              </a:ext>
            </a:extLst>
          </p:cNvPr>
          <p:cNvSpPr>
            <a:spLocks noGrp="1"/>
          </p:cNvSpPr>
          <p:nvPr>
            <p:ph type="title"/>
          </p:nvPr>
        </p:nvSpPr>
        <p:spPr>
          <a:xfrm>
            <a:off x="365501" y="170478"/>
            <a:ext cx="11637935" cy="750295"/>
          </a:xfrm>
        </p:spPr>
        <p:txBody>
          <a:bodyPr anchor="b">
            <a:normAutofit/>
          </a:bodyPr>
          <a:lstStyle>
            <a:lvl1pPr>
              <a:defRPr sz="3200" b="1">
                <a:solidFill>
                  <a:schemeClr val="bg1"/>
                </a:solidFill>
                <a:latin typeface="Aptos" panose="020B0004020202020204" pitchFamily="34" charset="0"/>
                <a:cs typeface="Aptos" panose="020B0004020202020204" pitchFamily="34" charset="0"/>
              </a:defRPr>
            </a:lvl1pPr>
          </a:lstStyle>
          <a:p>
            <a:r>
              <a:rPr lang="en-US" dirty="0"/>
              <a:t>Click to edit Master title style</a:t>
            </a:r>
          </a:p>
        </p:txBody>
      </p:sp>
      <p:sp>
        <p:nvSpPr>
          <p:cNvPr id="6" name="Footer Placeholder 4">
            <a:extLst>
              <a:ext uri="{FF2B5EF4-FFF2-40B4-BE49-F238E27FC236}">
                <a16:creationId xmlns:a16="http://schemas.microsoft.com/office/drawing/2014/main" id="{C30D02AD-7A20-9DBF-88D4-3663BEAE21F4}"/>
              </a:ext>
            </a:extLst>
          </p:cNvPr>
          <p:cNvSpPr>
            <a:spLocks noGrp="1"/>
          </p:cNvSpPr>
          <p:nvPr>
            <p:ph type="ftr" sz="quarter" idx="11"/>
          </p:nvPr>
        </p:nvSpPr>
        <p:spPr>
          <a:xfrm>
            <a:off x="349322" y="6492875"/>
            <a:ext cx="3400661" cy="365125"/>
          </a:xfrm>
          <a:prstGeom prst="rect">
            <a:avLst/>
          </a:prstGeom>
        </p:spPr>
        <p:txBody>
          <a:bodyPr anchor="ctr"/>
          <a:lstStyle>
            <a:lvl1pPr algn="l">
              <a:defRPr lang="en-US" sz="700" smtClean="0">
                <a:solidFill>
                  <a:schemeClr val="bg1"/>
                </a:solidFill>
                <a:effectLst/>
              </a:defRPr>
            </a:lvl1pPr>
          </a:lstStyle>
          <a:p>
            <a:pPr>
              <a:defRPr/>
            </a:pPr>
            <a:r>
              <a:rPr lang="en-US" dirty="0"/>
              <a:t>©ARIZONA COLLEGE OF NURSING</a:t>
            </a:r>
            <a:r>
              <a:rPr lang="en-US" baseline="30000" dirty="0"/>
              <a:t>®</a:t>
            </a:r>
            <a:r>
              <a:rPr lang="en-US" dirty="0"/>
              <a:t>, INC. 2025, ALL RIGHTS RESERVED</a:t>
            </a:r>
          </a:p>
        </p:txBody>
      </p:sp>
      <p:sp>
        <p:nvSpPr>
          <p:cNvPr id="10" name="Footer Placeholder 4">
            <a:extLst>
              <a:ext uri="{FF2B5EF4-FFF2-40B4-BE49-F238E27FC236}">
                <a16:creationId xmlns:a16="http://schemas.microsoft.com/office/drawing/2014/main" id="{A56A92EC-61CC-D3D3-FCD7-799B39324F0D}"/>
              </a:ext>
            </a:extLst>
          </p:cNvPr>
          <p:cNvSpPr txBox="1">
            <a:spLocks/>
          </p:cNvSpPr>
          <p:nvPr userDrawn="1"/>
        </p:nvSpPr>
        <p:spPr>
          <a:xfrm>
            <a:off x="8442019" y="6492874"/>
            <a:ext cx="3400661" cy="365125"/>
          </a:xfrm>
          <a:prstGeom prst="rect">
            <a:avLst/>
          </a:prstGeom>
        </p:spPr>
        <p:txBody>
          <a:bodyPr vert="horz" lIns="91440" tIns="45720" rIns="91440" bIns="45720" rtlCol="0" anchor="ctr"/>
          <a:lstStyle>
            <a:defPPr>
              <a:defRPr lang="en-US"/>
            </a:defPPr>
            <a:lvl1pPr marL="0" algn="l" defTabSz="914400" rtl="0" eaLnBrk="1" latinLnBrk="0" hangingPunct="1">
              <a:defRPr lang="en-US" sz="700" kern="1200" smtClean="0">
                <a:solidFill>
                  <a:schemeClr val="bg1"/>
                </a:solidFill>
                <a:effectLst/>
                <a:latin typeface="Aptos" panose="020B00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F481750C-505C-8642-83C8-91B6D0BBE75F}" type="slidenum">
              <a:rPr lang="en-US" smtClean="0"/>
              <a:t>‹#›</a:t>
            </a:fld>
            <a:endParaRPr lang="en-US" dirty="0"/>
          </a:p>
        </p:txBody>
      </p:sp>
    </p:spTree>
    <p:extLst>
      <p:ext uri="{BB962C8B-B14F-4D97-AF65-F5344CB8AC3E}">
        <p14:creationId xmlns:p14="http://schemas.microsoft.com/office/powerpoint/2010/main" val="12936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002F5F"/>
        </a:solidFill>
        <a:effectLst/>
      </p:bgPr>
    </p:bg>
    <p:spTree>
      <p:nvGrpSpPr>
        <p:cNvPr id="1" name=""/>
        <p:cNvGrpSpPr/>
        <p:nvPr/>
      </p:nvGrpSpPr>
      <p:grpSpPr>
        <a:xfrm>
          <a:off x="0" y="0"/>
          <a:ext cx="0" cy="0"/>
          <a:chOff x="0" y="0"/>
          <a:chExt cx="0" cy="0"/>
        </a:xfrm>
      </p:grpSpPr>
      <p:pic>
        <p:nvPicPr>
          <p:cNvPr id="3" name="Picture 2" descr="A logo on a black background&#10;&#10;Description automatically generated">
            <a:extLst>
              <a:ext uri="{FF2B5EF4-FFF2-40B4-BE49-F238E27FC236}">
                <a16:creationId xmlns:a16="http://schemas.microsoft.com/office/drawing/2014/main" id="{D7F119E0-843B-AE67-3ECF-1AA381A9D777}"/>
              </a:ext>
            </a:extLst>
          </p:cNvPr>
          <p:cNvPicPr>
            <a:picLocks noChangeAspect="1"/>
          </p:cNvPicPr>
          <p:nvPr userDrawn="1"/>
        </p:nvPicPr>
        <p:blipFill>
          <a:blip r:embed="rId2"/>
          <a:stretch>
            <a:fillRect/>
          </a:stretch>
        </p:blipFill>
        <p:spPr>
          <a:xfrm>
            <a:off x="10986703" y="6176963"/>
            <a:ext cx="434016" cy="551927"/>
          </a:xfrm>
          <a:prstGeom prst="rect">
            <a:avLst/>
          </a:prstGeom>
        </p:spPr>
      </p:pic>
      <p:pic>
        <p:nvPicPr>
          <p:cNvPr id="5" name="Picture 4" descr="A close-up of a flag&#10;&#10;Description automatically generated">
            <a:extLst>
              <a:ext uri="{FF2B5EF4-FFF2-40B4-BE49-F238E27FC236}">
                <a16:creationId xmlns:a16="http://schemas.microsoft.com/office/drawing/2014/main" id="{6E0EA941-954B-2FBF-DCBA-6B029DFC9B2F}"/>
              </a:ext>
            </a:extLst>
          </p:cNvPr>
          <p:cNvPicPr>
            <a:picLocks noChangeAspect="1"/>
          </p:cNvPicPr>
          <p:nvPr userDrawn="1"/>
        </p:nvPicPr>
        <p:blipFill>
          <a:blip r:embed="rId3"/>
          <a:stretch>
            <a:fillRect/>
          </a:stretch>
        </p:blipFill>
        <p:spPr>
          <a:xfrm>
            <a:off x="10297517" y="154267"/>
            <a:ext cx="1809542" cy="889225"/>
          </a:xfrm>
          <a:prstGeom prst="rect">
            <a:avLst/>
          </a:prstGeom>
        </p:spPr>
      </p:pic>
      <p:sp>
        <p:nvSpPr>
          <p:cNvPr id="6" name="Title Placeholder 1">
            <a:extLst>
              <a:ext uri="{FF2B5EF4-FFF2-40B4-BE49-F238E27FC236}">
                <a16:creationId xmlns:a16="http://schemas.microsoft.com/office/drawing/2014/main" id="{1864BDE7-2C38-62BE-317A-71234CFB51FD}"/>
              </a:ext>
            </a:extLst>
          </p:cNvPr>
          <p:cNvSpPr>
            <a:spLocks noGrp="1"/>
          </p:cNvSpPr>
          <p:nvPr>
            <p:ph type="title"/>
          </p:nvPr>
        </p:nvSpPr>
        <p:spPr>
          <a:xfrm>
            <a:off x="328670" y="312756"/>
            <a:ext cx="11534660" cy="736562"/>
          </a:xfrm>
          <a:prstGeom prst="rect">
            <a:avLst/>
          </a:prstGeom>
        </p:spPr>
        <p:txBody>
          <a:bodyPr vert="horz" lIns="91440" tIns="45720" rIns="91440" bIns="45720" rtlCol="0" anchor="ctr">
            <a:normAutofit/>
          </a:bodyPr>
          <a:lstStyle>
            <a:lvl1pPr>
              <a:defRPr>
                <a:solidFill>
                  <a:schemeClr val="bg1"/>
                </a:solidFill>
              </a:defRPr>
            </a:lvl1pPr>
          </a:lstStyle>
          <a:p>
            <a:r>
              <a:rPr lang="en-US"/>
              <a:t>Click to edit Master title style</a:t>
            </a:r>
          </a:p>
        </p:txBody>
      </p:sp>
      <p:sp>
        <p:nvSpPr>
          <p:cNvPr id="7" name="Text Placeholder 2">
            <a:extLst>
              <a:ext uri="{FF2B5EF4-FFF2-40B4-BE49-F238E27FC236}">
                <a16:creationId xmlns:a16="http://schemas.microsoft.com/office/drawing/2014/main" id="{F9AAE662-2CC8-AE13-4101-92AC3907DF00}"/>
              </a:ext>
            </a:extLst>
          </p:cNvPr>
          <p:cNvSpPr>
            <a:spLocks noGrp="1"/>
          </p:cNvSpPr>
          <p:nvPr>
            <p:ph idx="1"/>
          </p:nvPr>
        </p:nvSpPr>
        <p:spPr>
          <a:xfrm>
            <a:off x="328669" y="1255923"/>
            <a:ext cx="11534659" cy="4921040"/>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26AAD673-A1B3-21A8-6B71-A8977E9C4CBA}"/>
              </a:ext>
            </a:extLst>
          </p:cNvPr>
          <p:cNvSpPr>
            <a:spLocks noGrp="1"/>
          </p:cNvSpPr>
          <p:nvPr>
            <p:ph type="ftr" sz="quarter" idx="3"/>
          </p:nvPr>
        </p:nvSpPr>
        <p:spPr>
          <a:xfrm>
            <a:off x="328668" y="6355966"/>
            <a:ext cx="5620439" cy="365125"/>
          </a:xfrm>
          <a:prstGeom prst="rect">
            <a:avLst/>
          </a:prstGeom>
        </p:spPr>
        <p:txBody>
          <a:bodyPr vert="horz" lIns="91440" tIns="45720" rIns="91440" bIns="45720" rtlCol="0" anchor="b"/>
          <a:lstStyle>
            <a:lvl1pPr algn="l">
              <a:defRPr sz="1000">
                <a:solidFill>
                  <a:schemeClr val="bg1"/>
                </a:solidFill>
                <a:latin typeface="Aptos" panose="020B0004020202020204" pitchFamily="34" charset="0"/>
              </a:defRPr>
            </a:lvl1pPr>
          </a:lstStyle>
          <a:p>
            <a:pPr>
              <a:defRPr/>
            </a:pPr>
            <a:r>
              <a:rPr lang="en-US" dirty="0"/>
              <a:t>©ARIZONA COLLEGE OF NURSING</a:t>
            </a:r>
            <a:r>
              <a:rPr lang="en-US" baseline="30000" dirty="0"/>
              <a:t>®</a:t>
            </a:r>
            <a:r>
              <a:rPr lang="en-US" dirty="0"/>
              <a:t>, INC. 2025, ALL RIGHTS RESERVED</a:t>
            </a:r>
          </a:p>
        </p:txBody>
      </p:sp>
      <p:sp>
        <p:nvSpPr>
          <p:cNvPr id="9" name="Slide Number Placeholder 5">
            <a:extLst>
              <a:ext uri="{FF2B5EF4-FFF2-40B4-BE49-F238E27FC236}">
                <a16:creationId xmlns:a16="http://schemas.microsoft.com/office/drawing/2014/main" id="{7CDCB756-97B2-E2FC-7ACF-A2696FA98FAB}"/>
              </a:ext>
            </a:extLst>
          </p:cNvPr>
          <p:cNvSpPr>
            <a:spLocks noGrp="1"/>
          </p:cNvSpPr>
          <p:nvPr>
            <p:ph type="sldNum" sz="quarter" idx="4"/>
          </p:nvPr>
        </p:nvSpPr>
        <p:spPr>
          <a:xfrm>
            <a:off x="9120128" y="6355967"/>
            <a:ext cx="2743200" cy="365125"/>
          </a:xfrm>
          <a:prstGeom prst="rect">
            <a:avLst/>
          </a:prstGeom>
        </p:spPr>
        <p:txBody>
          <a:bodyPr vert="horz" lIns="91440" tIns="45720" rIns="91440" bIns="45720" rtlCol="0" anchor="b"/>
          <a:lstStyle>
            <a:lvl1pPr algn="r">
              <a:defRPr sz="1200">
                <a:solidFill>
                  <a:schemeClr val="bg1"/>
                </a:solidFill>
                <a:latin typeface="Aptos" panose="020B0004020202020204" pitchFamily="34" charset="0"/>
              </a:defRPr>
            </a:lvl1pPr>
          </a:lstStyle>
          <a:p>
            <a:fld id="{FDDA6D53-8899-1142-98F0-3524AB771E4C}" type="slidenum">
              <a:rPr lang="en-US" smtClean="0"/>
              <a:pPr/>
              <a:t>‹#›</a:t>
            </a:fld>
            <a:endParaRPr lang="en-US" dirty="0"/>
          </a:p>
        </p:txBody>
      </p:sp>
    </p:spTree>
    <p:extLst>
      <p:ext uri="{BB962C8B-B14F-4D97-AF65-F5344CB8AC3E}">
        <p14:creationId xmlns:p14="http://schemas.microsoft.com/office/powerpoint/2010/main" val="4287520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6B31D-B251-564C-8E69-DA75DB6D7F94}"/>
              </a:ext>
            </a:extLst>
          </p:cNvPr>
          <p:cNvSpPr>
            <a:spLocks noGrp="1"/>
          </p:cNvSpPr>
          <p:nvPr>
            <p:ph type="ctrTitle"/>
          </p:nvPr>
        </p:nvSpPr>
        <p:spPr>
          <a:xfrm>
            <a:off x="1524000" y="2560320"/>
            <a:ext cx="9144000" cy="1841445"/>
          </a:xfrm>
        </p:spPr>
        <p:txBody>
          <a:bodyPr anchor="b">
            <a:normAutofit/>
          </a:bodyPr>
          <a:lstStyle>
            <a:lvl1pPr algn="ctr">
              <a:defRPr sz="4400" b="1" i="0" baseline="0">
                <a:latin typeface="Aptos" panose="020B00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AA1EA88D-DF2B-5D47-8132-F7CE695DDD44}"/>
              </a:ext>
            </a:extLst>
          </p:cNvPr>
          <p:cNvSpPr>
            <a:spLocks noGrp="1"/>
          </p:cNvSpPr>
          <p:nvPr>
            <p:ph type="subTitle" idx="1"/>
          </p:nvPr>
        </p:nvSpPr>
        <p:spPr>
          <a:xfrm>
            <a:off x="1524000" y="4493841"/>
            <a:ext cx="9144000" cy="790508"/>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Footer Placeholder 4">
            <a:extLst>
              <a:ext uri="{FF2B5EF4-FFF2-40B4-BE49-F238E27FC236}">
                <a16:creationId xmlns:a16="http://schemas.microsoft.com/office/drawing/2014/main" id="{520B9699-9234-FF42-85F2-63E62AAA1120}"/>
              </a:ext>
            </a:extLst>
          </p:cNvPr>
          <p:cNvSpPr>
            <a:spLocks noGrp="1"/>
          </p:cNvSpPr>
          <p:nvPr>
            <p:ph type="ftr" sz="quarter" idx="11"/>
          </p:nvPr>
        </p:nvSpPr>
        <p:spPr>
          <a:xfrm>
            <a:off x="349322" y="6492875"/>
            <a:ext cx="3400661" cy="365125"/>
          </a:xfrm>
          <a:prstGeom prst="rect">
            <a:avLst/>
          </a:prstGeom>
        </p:spPr>
        <p:txBody>
          <a:bodyPr anchor="ctr"/>
          <a:lstStyle>
            <a:lvl1pPr algn="l">
              <a:defRPr lang="en-US" sz="700" smtClean="0">
                <a:solidFill>
                  <a:schemeClr val="bg1"/>
                </a:solidFill>
                <a:effectLst/>
              </a:defRPr>
            </a:lvl1pPr>
          </a:lstStyle>
          <a:p>
            <a:pPr>
              <a:defRPr/>
            </a:pPr>
            <a:r>
              <a:rPr lang="en-US" dirty="0"/>
              <a:t>©ARIZONA COLLEGE OF NURSING</a:t>
            </a:r>
            <a:r>
              <a:rPr lang="en-US" baseline="30000" dirty="0"/>
              <a:t>®</a:t>
            </a:r>
            <a:r>
              <a:rPr lang="en-US" dirty="0"/>
              <a:t>, INC. 2025, ALL RIGHTS RESERVED</a:t>
            </a:r>
          </a:p>
        </p:txBody>
      </p:sp>
      <p:sp>
        <p:nvSpPr>
          <p:cNvPr id="12" name="Content Placeholder 2">
            <a:extLst>
              <a:ext uri="{FF2B5EF4-FFF2-40B4-BE49-F238E27FC236}">
                <a16:creationId xmlns:a16="http://schemas.microsoft.com/office/drawing/2014/main" id="{54DA880F-5948-2942-A0AC-0DB8E760FF72}"/>
              </a:ext>
            </a:extLst>
          </p:cNvPr>
          <p:cNvSpPr>
            <a:spLocks noGrp="1"/>
          </p:cNvSpPr>
          <p:nvPr>
            <p:ph idx="13"/>
          </p:nvPr>
        </p:nvSpPr>
        <p:spPr>
          <a:xfrm>
            <a:off x="1532709" y="5219729"/>
            <a:ext cx="9126582" cy="1105179"/>
          </a:xfrm>
        </p:spPr>
        <p:txBody>
          <a:bodyPr>
            <a:normAutofit/>
          </a:bodyPr>
          <a:lstStyle>
            <a:lvl1pPr marL="0" indent="0" algn="ctr">
              <a:buNone/>
              <a:defRPr sz="2000">
                <a:solidFill>
                  <a:schemeClr val="tx1"/>
                </a:solidFill>
              </a:defRPr>
            </a:lvl1pPr>
            <a:lvl2pPr marL="457200" indent="0" algn="ctr">
              <a:buNone/>
              <a:defRPr>
                <a:solidFill>
                  <a:schemeClr val="tx1"/>
                </a:solidFill>
              </a:defRPr>
            </a:lvl2pPr>
            <a:lvl3pPr marL="914400" indent="0" algn="ctr">
              <a:buNone/>
              <a:defRPr>
                <a:solidFill>
                  <a:schemeClr val="tx1"/>
                </a:solidFill>
              </a:defRPr>
            </a:lvl3pPr>
            <a:lvl4pPr marL="1371600" indent="0" algn="ctr">
              <a:buNone/>
              <a:defRPr>
                <a:solidFill>
                  <a:schemeClr val="tx1"/>
                </a:solidFill>
              </a:defRPr>
            </a:lvl4pPr>
            <a:lvl5pPr marL="1828800" indent="0" algn="ctr">
              <a:buNone/>
              <a:defRPr>
                <a:solidFill>
                  <a:schemeClr val="tx1"/>
                </a:solidFill>
              </a:defRPr>
            </a:lvl5pPr>
          </a:lstStyle>
          <a:p>
            <a:pPr lvl="0"/>
            <a:r>
              <a:rPr lang="en-US" dirty="0"/>
              <a:t>Edit Master text styles</a:t>
            </a:r>
          </a:p>
        </p:txBody>
      </p:sp>
      <p:cxnSp>
        <p:nvCxnSpPr>
          <p:cNvPr id="16" name="Straight Connector 15">
            <a:extLst>
              <a:ext uri="{FF2B5EF4-FFF2-40B4-BE49-F238E27FC236}">
                <a16:creationId xmlns:a16="http://schemas.microsoft.com/office/drawing/2014/main" id="{3148AD60-81DD-284C-969F-85C9B59763FC}"/>
              </a:ext>
            </a:extLst>
          </p:cNvPr>
          <p:cNvCxnSpPr>
            <a:cxnSpLocks/>
          </p:cNvCxnSpPr>
          <p:nvPr userDrawn="1"/>
        </p:nvCxnSpPr>
        <p:spPr>
          <a:xfrm flipH="1">
            <a:off x="2301424" y="4998602"/>
            <a:ext cx="7624629"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A6244BE5-947A-CA41-A94E-CDDBC029A3D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218176" y="455016"/>
            <a:ext cx="1719072" cy="1873656"/>
          </a:xfrm>
          <a:prstGeom prst="rect">
            <a:avLst/>
          </a:prstGeom>
        </p:spPr>
      </p:pic>
      <p:sp>
        <p:nvSpPr>
          <p:cNvPr id="5" name="Footer Placeholder 4">
            <a:extLst>
              <a:ext uri="{FF2B5EF4-FFF2-40B4-BE49-F238E27FC236}">
                <a16:creationId xmlns:a16="http://schemas.microsoft.com/office/drawing/2014/main" id="{839CBA85-D048-D43C-8E24-E7FF91A8E4AD}"/>
              </a:ext>
            </a:extLst>
          </p:cNvPr>
          <p:cNvSpPr txBox="1">
            <a:spLocks/>
          </p:cNvSpPr>
          <p:nvPr userDrawn="1"/>
        </p:nvSpPr>
        <p:spPr>
          <a:xfrm>
            <a:off x="8442019" y="6492874"/>
            <a:ext cx="3400661" cy="365125"/>
          </a:xfrm>
          <a:prstGeom prst="rect">
            <a:avLst/>
          </a:prstGeom>
        </p:spPr>
        <p:txBody>
          <a:bodyPr vert="horz" lIns="91440" tIns="45720" rIns="91440" bIns="45720" rtlCol="0" anchor="ctr"/>
          <a:lstStyle>
            <a:defPPr>
              <a:defRPr lang="en-US"/>
            </a:defPPr>
            <a:lvl1pPr marL="0" algn="l" defTabSz="914400" rtl="0" eaLnBrk="1" latinLnBrk="0" hangingPunct="1">
              <a:defRPr lang="en-US" sz="700" kern="1200" smtClean="0">
                <a:solidFill>
                  <a:schemeClr val="bg1"/>
                </a:solidFill>
                <a:effectLst/>
                <a:latin typeface="Aptos" panose="020B00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F481750C-505C-8642-83C8-91B6D0BBE75F}" type="slidenum">
              <a:rPr lang="en-US" smtClean="0"/>
              <a:t>‹#›</a:t>
            </a:fld>
            <a:endParaRPr lang="en-US" dirty="0"/>
          </a:p>
        </p:txBody>
      </p:sp>
    </p:spTree>
    <p:extLst>
      <p:ext uri="{BB962C8B-B14F-4D97-AF65-F5344CB8AC3E}">
        <p14:creationId xmlns:p14="http://schemas.microsoft.com/office/powerpoint/2010/main" val="468091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5_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6B31D-B251-564C-8E69-DA75DB6D7F94}"/>
              </a:ext>
            </a:extLst>
          </p:cNvPr>
          <p:cNvSpPr>
            <a:spLocks noGrp="1"/>
          </p:cNvSpPr>
          <p:nvPr>
            <p:ph type="ctrTitle"/>
          </p:nvPr>
        </p:nvSpPr>
        <p:spPr>
          <a:xfrm>
            <a:off x="5832529" y="1387098"/>
            <a:ext cx="4993037" cy="2339839"/>
          </a:xfrm>
        </p:spPr>
        <p:txBody>
          <a:bodyPr anchor="b">
            <a:normAutofit/>
          </a:bodyPr>
          <a:lstStyle>
            <a:lvl1pPr algn="l">
              <a:defRPr sz="4400" b="1" i="0" baseline="0">
                <a:solidFill>
                  <a:schemeClr val="tx1"/>
                </a:solidFill>
                <a:latin typeface="Aptos" panose="020B00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AA1EA88D-DF2B-5D47-8132-F7CE695DDD44}"/>
              </a:ext>
            </a:extLst>
          </p:cNvPr>
          <p:cNvSpPr>
            <a:spLocks noGrp="1"/>
          </p:cNvSpPr>
          <p:nvPr>
            <p:ph type="subTitle" idx="1"/>
          </p:nvPr>
        </p:nvSpPr>
        <p:spPr>
          <a:xfrm>
            <a:off x="5832530" y="3819013"/>
            <a:ext cx="5326250" cy="2380309"/>
          </a:xfrm>
        </p:spPr>
        <p:txBody>
          <a:bodyPr>
            <a:normAutofit/>
          </a:bodyPr>
          <a:lstStyle>
            <a:lvl1pPr marL="0" indent="0" algn="l">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a:extLst>
              <a:ext uri="{FF2B5EF4-FFF2-40B4-BE49-F238E27FC236}">
                <a16:creationId xmlns:a16="http://schemas.microsoft.com/office/drawing/2014/main" id="{7A3FA750-CD34-2B44-AE10-09FF74BAB5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74104" y="2084244"/>
            <a:ext cx="2039604" cy="2619491"/>
          </a:xfrm>
          <a:prstGeom prst="rect">
            <a:avLst/>
          </a:prstGeom>
        </p:spPr>
      </p:pic>
      <p:cxnSp>
        <p:nvCxnSpPr>
          <p:cNvPr id="7" name="Straight Connector 6">
            <a:extLst>
              <a:ext uri="{FF2B5EF4-FFF2-40B4-BE49-F238E27FC236}">
                <a16:creationId xmlns:a16="http://schemas.microsoft.com/office/drawing/2014/main" id="{EE868DB8-E75F-CC42-A5CF-52A7B5D49DEB}"/>
              </a:ext>
            </a:extLst>
          </p:cNvPr>
          <p:cNvCxnSpPr>
            <a:cxnSpLocks/>
          </p:cNvCxnSpPr>
          <p:nvPr userDrawn="1"/>
        </p:nvCxnSpPr>
        <p:spPr>
          <a:xfrm>
            <a:off x="5406888" y="2083905"/>
            <a:ext cx="0" cy="260902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4">
            <a:extLst>
              <a:ext uri="{FF2B5EF4-FFF2-40B4-BE49-F238E27FC236}">
                <a16:creationId xmlns:a16="http://schemas.microsoft.com/office/drawing/2014/main" id="{EE6FA8C4-7EA8-27EC-0A89-A836A782B8A4}"/>
              </a:ext>
            </a:extLst>
          </p:cNvPr>
          <p:cNvSpPr>
            <a:spLocks noGrp="1"/>
          </p:cNvSpPr>
          <p:nvPr>
            <p:ph type="ftr" sz="quarter" idx="11"/>
          </p:nvPr>
        </p:nvSpPr>
        <p:spPr>
          <a:xfrm>
            <a:off x="349322" y="6492875"/>
            <a:ext cx="3400661" cy="365125"/>
          </a:xfrm>
          <a:prstGeom prst="rect">
            <a:avLst/>
          </a:prstGeom>
        </p:spPr>
        <p:txBody>
          <a:bodyPr anchor="ctr"/>
          <a:lstStyle>
            <a:lvl1pPr algn="l">
              <a:defRPr lang="en-US" sz="700" smtClean="0">
                <a:solidFill>
                  <a:srgbClr val="23356B"/>
                </a:solidFill>
                <a:effectLst/>
              </a:defRPr>
            </a:lvl1pPr>
          </a:lstStyle>
          <a:p>
            <a:pPr>
              <a:defRPr/>
            </a:pPr>
            <a:r>
              <a:rPr lang="en-US" dirty="0"/>
              <a:t>©ARIZONA COLLEGE OF NURSING</a:t>
            </a:r>
            <a:r>
              <a:rPr lang="en-US" baseline="30000" dirty="0"/>
              <a:t>®</a:t>
            </a:r>
            <a:r>
              <a:rPr lang="en-US" dirty="0"/>
              <a:t>, INC. 2025, ALL RIGHTS RESERVED</a:t>
            </a:r>
          </a:p>
        </p:txBody>
      </p:sp>
      <p:sp>
        <p:nvSpPr>
          <p:cNvPr id="5" name="Footer Placeholder 4">
            <a:extLst>
              <a:ext uri="{FF2B5EF4-FFF2-40B4-BE49-F238E27FC236}">
                <a16:creationId xmlns:a16="http://schemas.microsoft.com/office/drawing/2014/main" id="{9F7B0D5B-FFF4-BE1B-412A-03A9DFC66A18}"/>
              </a:ext>
            </a:extLst>
          </p:cNvPr>
          <p:cNvSpPr txBox="1">
            <a:spLocks/>
          </p:cNvSpPr>
          <p:nvPr userDrawn="1"/>
        </p:nvSpPr>
        <p:spPr>
          <a:xfrm>
            <a:off x="8442019" y="6492874"/>
            <a:ext cx="3400661" cy="365125"/>
          </a:xfrm>
          <a:prstGeom prst="rect">
            <a:avLst/>
          </a:prstGeom>
        </p:spPr>
        <p:txBody>
          <a:bodyPr vert="horz" lIns="91440" tIns="45720" rIns="91440" bIns="45720" rtlCol="0" anchor="ctr"/>
          <a:lstStyle>
            <a:defPPr>
              <a:defRPr lang="en-US"/>
            </a:defPPr>
            <a:lvl1pPr marL="0" algn="l" defTabSz="914400" rtl="0" eaLnBrk="1" latinLnBrk="0" hangingPunct="1">
              <a:defRPr lang="en-US" sz="700" kern="1200" smtClean="0">
                <a:solidFill>
                  <a:schemeClr val="bg1"/>
                </a:solidFill>
                <a:effectLst/>
                <a:latin typeface="Aptos" panose="020B00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F481750C-505C-8642-83C8-91B6D0BBE75F}" type="slidenum">
              <a:rPr lang="en-US" smtClean="0">
                <a:solidFill>
                  <a:srgbClr val="23356B"/>
                </a:solidFill>
              </a:rPr>
              <a:t>‹#›</a:t>
            </a:fld>
            <a:endParaRPr lang="en-US" dirty="0">
              <a:solidFill>
                <a:srgbClr val="23356B"/>
              </a:solidFill>
            </a:endParaRPr>
          </a:p>
        </p:txBody>
      </p:sp>
    </p:spTree>
    <p:extLst>
      <p:ext uri="{BB962C8B-B14F-4D97-AF65-F5344CB8AC3E}">
        <p14:creationId xmlns:p14="http://schemas.microsoft.com/office/powerpoint/2010/main" val="437411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6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6B31D-B251-564C-8E69-DA75DB6D7F94}"/>
              </a:ext>
            </a:extLst>
          </p:cNvPr>
          <p:cNvSpPr>
            <a:spLocks noGrp="1"/>
          </p:cNvSpPr>
          <p:nvPr>
            <p:ph type="ctrTitle"/>
          </p:nvPr>
        </p:nvSpPr>
        <p:spPr>
          <a:xfrm>
            <a:off x="353878" y="1332853"/>
            <a:ext cx="4993037" cy="2339839"/>
          </a:xfrm>
        </p:spPr>
        <p:txBody>
          <a:bodyPr anchor="b">
            <a:normAutofit/>
          </a:bodyPr>
          <a:lstStyle>
            <a:lvl1pPr algn="l">
              <a:defRPr sz="4400" b="1" i="0" baseline="0">
                <a:solidFill>
                  <a:schemeClr val="bg1"/>
                </a:solidFill>
                <a:latin typeface="Aptos" panose="020B00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AA1EA88D-DF2B-5D47-8132-F7CE695DDD44}"/>
              </a:ext>
            </a:extLst>
          </p:cNvPr>
          <p:cNvSpPr>
            <a:spLocks noGrp="1"/>
          </p:cNvSpPr>
          <p:nvPr>
            <p:ph type="subTitle" idx="1"/>
          </p:nvPr>
        </p:nvSpPr>
        <p:spPr>
          <a:xfrm>
            <a:off x="353879" y="3764768"/>
            <a:ext cx="5326250" cy="2380309"/>
          </a:xfrm>
        </p:spPr>
        <p:txBody>
          <a:bodyPr>
            <a:normAutofit/>
          </a:bodyPr>
          <a:lstStyle>
            <a:lvl1pPr marL="0" indent="0" algn="l">
              <a:buNone/>
              <a:defRPr sz="2800">
                <a:solidFill>
                  <a:schemeClr val="bg1"/>
                </a:solidFill>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a:extLst>
              <a:ext uri="{FF2B5EF4-FFF2-40B4-BE49-F238E27FC236}">
                <a16:creationId xmlns:a16="http://schemas.microsoft.com/office/drawing/2014/main" id="{1F9FA95C-FDF9-F24A-807E-9F32E5BDFBCA}"/>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962734" y="6222677"/>
            <a:ext cx="1977940" cy="379331"/>
          </a:xfrm>
          <a:prstGeom prst="rect">
            <a:avLst/>
          </a:prstGeom>
        </p:spPr>
      </p:pic>
      <p:sp>
        <p:nvSpPr>
          <p:cNvPr id="4" name="Footer Placeholder 4">
            <a:extLst>
              <a:ext uri="{FF2B5EF4-FFF2-40B4-BE49-F238E27FC236}">
                <a16:creationId xmlns:a16="http://schemas.microsoft.com/office/drawing/2014/main" id="{0EB17974-8E77-2980-9CA9-189C724FDF98}"/>
              </a:ext>
            </a:extLst>
          </p:cNvPr>
          <p:cNvSpPr>
            <a:spLocks noGrp="1"/>
          </p:cNvSpPr>
          <p:nvPr>
            <p:ph type="ftr" sz="quarter" idx="11"/>
          </p:nvPr>
        </p:nvSpPr>
        <p:spPr>
          <a:xfrm>
            <a:off x="349322" y="6492875"/>
            <a:ext cx="3400661" cy="365125"/>
          </a:xfrm>
          <a:prstGeom prst="rect">
            <a:avLst/>
          </a:prstGeom>
        </p:spPr>
        <p:txBody>
          <a:bodyPr anchor="ctr"/>
          <a:lstStyle>
            <a:lvl1pPr algn="l">
              <a:defRPr lang="en-US" sz="700" smtClean="0">
                <a:solidFill>
                  <a:schemeClr val="bg1"/>
                </a:solidFill>
                <a:effectLst/>
              </a:defRPr>
            </a:lvl1pPr>
          </a:lstStyle>
          <a:p>
            <a:pPr>
              <a:defRPr/>
            </a:pPr>
            <a:r>
              <a:rPr lang="en-US" dirty="0"/>
              <a:t>©ARIZONA COLLEGE OF NURSING</a:t>
            </a:r>
            <a:r>
              <a:rPr lang="en-US" baseline="30000" dirty="0"/>
              <a:t>®</a:t>
            </a:r>
            <a:r>
              <a:rPr lang="en-US" dirty="0"/>
              <a:t>, INC. 2025, ALL RIGHTS RESERVED</a:t>
            </a:r>
          </a:p>
        </p:txBody>
      </p:sp>
      <p:sp>
        <p:nvSpPr>
          <p:cNvPr id="5" name="Footer Placeholder 4">
            <a:extLst>
              <a:ext uri="{FF2B5EF4-FFF2-40B4-BE49-F238E27FC236}">
                <a16:creationId xmlns:a16="http://schemas.microsoft.com/office/drawing/2014/main" id="{79723407-91A2-63FA-3051-5CA5AEB1416D}"/>
              </a:ext>
            </a:extLst>
          </p:cNvPr>
          <p:cNvSpPr txBox="1">
            <a:spLocks/>
          </p:cNvSpPr>
          <p:nvPr userDrawn="1"/>
        </p:nvSpPr>
        <p:spPr>
          <a:xfrm>
            <a:off x="8442019" y="6492874"/>
            <a:ext cx="3400661" cy="365125"/>
          </a:xfrm>
          <a:prstGeom prst="rect">
            <a:avLst/>
          </a:prstGeom>
        </p:spPr>
        <p:txBody>
          <a:bodyPr vert="horz" lIns="91440" tIns="45720" rIns="91440" bIns="45720" rtlCol="0" anchor="ctr"/>
          <a:lstStyle>
            <a:defPPr>
              <a:defRPr lang="en-US"/>
            </a:defPPr>
            <a:lvl1pPr marL="0" algn="l" defTabSz="914400" rtl="0" eaLnBrk="1" latinLnBrk="0" hangingPunct="1">
              <a:defRPr lang="en-US" sz="700" kern="1200" smtClean="0">
                <a:solidFill>
                  <a:schemeClr val="bg1"/>
                </a:solidFill>
                <a:effectLst/>
                <a:latin typeface="Aptos" panose="020B00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F481750C-505C-8642-83C8-91B6D0BBE75F}" type="slidenum">
              <a:rPr lang="en-US" smtClean="0"/>
              <a:t>‹#›</a:t>
            </a:fld>
            <a:endParaRPr lang="en-US" dirty="0"/>
          </a:p>
        </p:txBody>
      </p:sp>
    </p:spTree>
    <p:extLst>
      <p:ext uri="{BB962C8B-B14F-4D97-AF65-F5344CB8AC3E}">
        <p14:creationId xmlns:p14="http://schemas.microsoft.com/office/powerpoint/2010/main" val="599721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7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6B31D-B251-564C-8E69-DA75DB6D7F94}"/>
              </a:ext>
            </a:extLst>
          </p:cNvPr>
          <p:cNvSpPr>
            <a:spLocks noGrp="1"/>
          </p:cNvSpPr>
          <p:nvPr>
            <p:ph type="ctrTitle"/>
          </p:nvPr>
        </p:nvSpPr>
        <p:spPr>
          <a:xfrm>
            <a:off x="353878" y="1332853"/>
            <a:ext cx="4993037" cy="2339839"/>
          </a:xfrm>
        </p:spPr>
        <p:txBody>
          <a:bodyPr anchor="b">
            <a:normAutofit/>
          </a:bodyPr>
          <a:lstStyle>
            <a:lvl1pPr algn="l">
              <a:defRPr sz="4400" b="1" i="0" baseline="0">
                <a:solidFill>
                  <a:schemeClr val="bg1"/>
                </a:solidFill>
                <a:latin typeface="Aptos" panose="020B00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AA1EA88D-DF2B-5D47-8132-F7CE695DDD44}"/>
              </a:ext>
            </a:extLst>
          </p:cNvPr>
          <p:cNvSpPr>
            <a:spLocks noGrp="1"/>
          </p:cNvSpPr>
          <p:nvPr>
            <p:ph type="subTitle" idx="1"/>
          </p:nvPr>
        </p:nvSpPr>
        <p:spPr>
          <a:xfrm>
            <a:off x="353879" y="3764768"/>
            <a:ext cx="5326250" cy="2380309"/>
          </a:xfrm>
        </p:spPr>
        <p:txBody>
          <a:bodyPr>
            <a:normAutofit/>
          </a:bodyPr>
          <a:lstStyle>
            <a:lvl1pPr marL="0" indent="0" algn="l">
              <a:buNone/>
              <a:defRPr sz="2800">
                <a:solidFill>
                  <a:schemeClr val="bg1"/>
                </a:solidFill>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a:extLst>
              <a:ext uri="{FF2B5EF4-FFF2-40B4-BE49-F238E27FC236}">
                <a16:creationId xmlns:a16="http://schemas.microsoft.com/office/drawing/2014/main" id="{02D0B6BF-BCB4-7D03-4959-E269FD5243E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003376" y="6222677"/>
            <a:ext cx="1896655" cy="379331"/>
          </a:xfrm>
          <a:prstGeom prst="rect">
            <a:avLst/>
          </a:prstGeom>
        </p:spPr>
      </p:pic>
      <p:sp>
        <p:nvSpPr>
          <p:cNvPr id="5" name="Footer Placeholder 4">
            <a:extLst>
              <a:ext uri="{FF2B5EF4-FFF2-40B4-BE49-F238E27FC236}">
                <a16:creationId xmlns:a16="http://schemas.microsoft.com/office/drawing/2014/main" id="{9B99759F-E94E-39B7-56D0-6280469923C0}"/>
              </a:ext>
            </a:extLst>
          </p:cNvPr>
          <p:cNvSpPr>
            <a:spLocks noGrp="1"/>
          </p:cNvSpPr>
          <p:nvPr>
            <p:ph type="ftr" sz="quarter" idx="11"/>
          </p:nvPr>
        </p:nvSpPr>
        <p:spPr>
          <a:xfrm>
            <a:off x="349322" y="6492875"/>
            <a:ext cx="3400661" cy="365125"/>
          </a:xfrm>
          <a:prstGeom prst="rect">
            <a:avLst/>
          </a:prstGeom>
        </p:spPr>
        <p:txBody>
          <a:bodyPr anchor="ctr"/>
          <a:lstStyle>
            <a:lvl1pPr algn="l">
              <a:defRPr lang="en-US" sz="700" smtClean="0">
                <a:solidFill>
                  <a:schemeClr val="bg1"/>
                </a:solidFill>
                <a:effectLst/>
              </a:defRPr>
            </a:lvl1pPr>
          </a:lstStyle>
          <a:p>
            <a:pPr>
              <a:defRPr/>
            </a:pPr>
            <a:r>
              <a:rPr lang="en-US" dirty="0"/>
              <a:t>©ARIZONA COLLEGE OF NURSING</a:t>
            </a:r>
            <a:r>
              <a:rPr lang="en-US" baseline="30000" dirty="0"/>
              <a:t>®</a:t>
            </a:r>
            <a:r>
              <a:rPr lang="en-US" dirty="0"/>
              <a:t>, INC. 2025, ALL RIGHTS RESERVED</a:t>
            </a:r>
          </a:p>
        </p:txBody>
      </p:sp>
      <p:sp>
        <p:nvSpPr>
          <p:cNvPr id="6" name="Footer Placeholder 4">
            <a:extLst>
              <a:ext uri="{FF2B5EF4-FFF2-40B4-BE49-F238E27FC236}">
                <a16:creationId xmlns:a16="http://schemas.microsoft.com/office/drawing/2014/main" id="{3E398FBD-D722-DCE6-A00C-1963D5E2F1ED}"/>
              </a:ext>
            </a:extLst>
          </p:cNvPr>
          <p:cNvSpPr txBox="1">
            <a:spLocks/>
          </p:cNvSpPr>
          <p:nvPr userDrawn="1"/>
        </p:nvSpPr>
        <p:spPr>
          <a:xfrm>
            <a:off x="8442019" y="6492874"/>
            <a:ext cx="3400661" cy="365125"/>
          </a:xfrm>
          <a:prstGeom prst="rect">
            <a:avLst/>
          </a:prstGeom>
        </p:spPr>
        <p:txBody>
          <a:bodyPr vert="horz" lIns="91440" tIns="45720" rIns="91440" bIns="45720" rtlCol="0" anchor="ctr"/>
          <a:lstStyle>
            <a:defPPr>
              <a:defRPr lang="en-US"/>
            </a:defPPr>
            <a:lvl1pPr marL="0" algn="l" defTabSz="914400" rtl="0" eaLnBrk="1" latinLnBrk="0" hangingPunct="1">
              <a:defRPr lang="en-US" sz="700" kern="1200" smtClean="0">
                <a:solidFill>
                  <a:schemeClr val="bg1"/>
                </a:solidFill>
                <a:effectLst/>
                <a:latin typeface="Aptos" panose="020B00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F481750C-505C-8642-83C8-91B6D0BBE75F}" type="slidenum">
              <a:rPr lang="en-US" smtClean="0"/>
              <a:t>‹#›</a:t>
            </a:fld>
            <a:endParaRPr lang="en-US" dirty="0"/>
          </a:p>
        </p:txBody>
      </p:sp>
    </p:spTree>
    <p:extLst>
      <p:ext uri="{BB962C8B-B14F-4D97-AF65-F5344CB8AC3E}">
        <p14:creationId xmlns:p14="http://schemas.microsoft.com/office/powerpoint/2010/main" val="459108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8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6B31D-B251-564C-8E69-DA75DB6D7F94}"/>
              </a:ext>
            </a:extLst>
          </p:cNvPr>
          <p:cNvSpPr>
            <a:spLocks noGrp="1"/>
          </p:cNvSpPr>
          <p:nvPr>
            <p:ph type="ctrTitle"/>
          </p:nvPr>
        </p:nvSpPr>
        <p:spPr>
          <a:xfrm>
            <a:off x="353878" y="1332853"/>
            <a:ext cx="4993037" cy="2339839"/>
          </a:xfrm>
        </p:spPr>
        <p:txBody>
          <a:bodyPr anchor="b">
            <a:normAutofit/>
          </a:bodyPr>
          <a:lstStyle>
            <a:lvl1pPr algn="l">
              <a:defRPr sz="4400" b="1" i="0" baseline="0">
                <a:solidFill>
                  <a:schemeClr val="bg1"/>
                </a:solidFill>
                <a:latin typeface="Aptos" panose="020B00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AA1EA88D-DF2B-5D47-8132-F7CE695DDD44}"/>
              </a:ext>
            </a:extLst>
          </p:cNvPr>
          <p:cNvSpPr>
            <a:spLocks noGrp="1"/>
          </p:cNvSpPr>
          <p:nvPr>
            <p:ph type="subTitle" idx="1"/>
          </p:nvPr>
        </p:nvSpPr>
        <p:spPr>
          <a:xfrm>
            <a:off x="353879" y="3764768"/>
            <a:ext cx="5326250" cy="2380309"/>
          </a:xfrm>
        </p:spPr>
        <p:txBody>
          <a:bodyPr>
            <a:normAutofit/>
          </a:bodyPr>
          <a:lstStyle>
            <a:lvl1pPr marL="0" indent="0" algn="l">
              <a:buNone/>
              <a:defRPr sz="2800">
                <a:solidFill>
                  <a:schemeClr val="bg1"/>
                </a:solidFill>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a:extLst>
              <a:ext uri="{FF2B5EF4-FFF2-40B4-BE49-F238E27FC236}">
                <a16:creationId xmlns:a16="http://schemas.microsoft.com/office/drawing/2014/main" id="{E6862F3C-4322-1623-3E00-EEB69944EAC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962734" y="6222677"/>
            <a:ext cx="1977940" cy="379331"/>
          </a:xfrm>
          <a:prstGeom prst="rect">
            <a:avLst/>
          </a:prstGeom>
        </p:spPr>
      </p:pic>
      <p:sp>
        <p:nvSpPr>
          <p:cNvPr id="5" name="Footer Placeholder 4">
            <a:extLst>
              <a:ext uri="{FF2B5EF4-FFF2-40B4-BE49-F238E27FC236}">
                <a16:creationId xmlns:a16="http://schemas.microsoft.com/office/drawing/2014/main" id="{C87B27CF-27A7-8C83-EB14-CAC171F23B7A}"/>
              </a:ext>
            </a:extLst>
          </p:cNvPr>
          <p:cNvSpPr>
            <a:spLocks noGrp="1"/>
          </p:cNvSpPr>
          <p:nvPr>
            <p:ph type="ftr" sz="quarter" idx="11"/>
          </p:nvPr>
        </p:nvSpPr>
        <p:spPr>
          <a:xfrm>
            <a:off x="349322" y="6492875"/>
            <a:ext cx="3400661" cy="365125"/>
          </a:xfrm>
          <a:prstGeom prst="rect">
            <a:avLst/>
          </a:prstGeom>
        </p:spPr>
        <p:txBody>
          <a:bodyPr anchor="ctr"/>
          <a:lstStyle>
            <a:lvl1pPr algn="l">
              <a:defRPr lang="en-US" sz="700" smtClean="0">
                <a:solidFill>
                  <a:schemeClr val="bg1"/>
                </a:solidFill>
                <a:effectLst/>
              </a:defRPr>
            </a:lvl1pPr>
          </a:lstStyle>
          <a:p>
            <a:pPr>
              <a:defRPr/>
            </a:pPr>
            <a:r>
              <a:rPr lang="en-US" dirty="0"/>
              <a:t>©ARIZONA COLLEGE OF NURSING</a:t>
            </a:r>
            <a:r>
              <a:rPr lang="en-US" baseline="30000" dirty="0"/>
              <a:t>®</a:t>
            </a:r>
            <a:r>
              <a:rPr lang="en-US" dirty="0"/>
              <a:t>, INC. 2025, ALL RIGHTS RESERVED</a:t>
            </a:r>
          </a:p>
        </p:txBody>
      </p:sp>
      <p:sp>
        <p:nvSpPr>
          <p:cNvPr id="6" name="Footer Placeholder 4">
            <a:extLst>
              <a:ext uri="{FF2B5EF4-FFF2-40B4-BE49-F238E27FC236}">
                <a16:creationId xmlns:a16="http://schemas.microsoft.com/office/drawing/2014/main" id="{14F1E14A-E12E-21FD-4731-EBC8BEAEEC5C}"/>
              </a:ext>
            </a:extLst>
          </p:cNvPr>
          <p:cNvSpPr txBox="1">
            <a:spLocks/>
          </p:cNvSpPr>
          <p:nvPr userDrawn="1"/>
        </p:nvSpPr>
        <p:spPr>
          <a:xfrm>
            <a:off x="8442019" y="6492874"/>
            <a:ext cx="3400661" cy="365125"/>
          </a:xfrm>
          <a:prstGeom prst="rect">
            <a:avLst/>
          </a:prstGeom>
        </p:spPr>
        <p:txBody>
          <a:bodyPr vert="horz" lIns="91440" tIns="45720" rIns="91440" bIns="45720" rtlCol="0" anchor="ctr"/>
          <a:lstStyle>
            <a:defPPr>
              <a:defRPr lang="en-US"/>
            </a:defPPr>
            <a:lvl1pPr marL="0" algn="l" defTabSz="914400" rtl="0" eaLnBrk="1" latinLnBrk="0" hangingPunct="1">
              <a:defRPr lang="en-US" sz="700" kern="1200" smtClean="0">
                <a:solidFill>
                  <a:schemeClr val="bg1"/>
                </a:solidFill>
                <a:effectLst/>
                <a:latin typeface="Aptos" panose="020B00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F481750C-505C-8642-83C8-91B6D0BBE75F}" type="slidenum">
              <a:rPr lang="en-US" smtClean="0"/>
              <a:t>‹#›</a:t>
            </a:fld>
            <a:endParaRPr lang="en-US" dirty="0"/>
          </a:p>
        </p:txBody>
      </p:sp>
    </p:spTree>
    <p:extLst>
      <p:ext uri="{BB962C8B-B14F-4D97-AF65-F5344CB8AC3E}">
        <p14:creationId xmlns:p14="http://schemas.microsoft.com/office/powerpoint/2010/main" val="3624958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chemeClr val="tx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096E37E-6DA7-CF42-B2BF-38EFDF95D445}"/>
              </a:ext>
            </a:extLst>
          </p:cNvPr>
          <p:cNvSpPr>
            <a:spLocks noGrp="1"/>
          </p:cNvSpPr>
          <p:nvPr>
            <p:ph type="ctrTitle"/>
          </p:nvPr>
        </p:nvSpPr>
        <p:spPr>
          <a:xfrm>
            <a:off x="1154624" y="1162372"/>
            <a:ext cx="9895668" cy="2339839"/>
          </a:xfrm>
        </p:spPr>
        <p:txBody>
          <a:bodyPr anchor="b">
            <a:normAutofit/>
          </a:bodyPr>
          <a:lstStyle>
            <a:lvl1pPr algn="ctr">
              <a:defRPr sz="4400" b="1" i="0" baseline="0">
                <a:solidFill>
                  <a:schemeClr val="bg1"/>
                </a:solidFill>
                <a:latin typeface="Aptos" panose="020B0004020202020204" pitchFamily="34" charset="0"/>
              </a:defRPr>
            </a:lvl1pPr>
          </a:lstStyle>
          <a:p>
            <a:r>
              <a:rPr lang="en-US"/>
              <a:t>Click to edit Master title style</a:t>
            </a:r>
          </a:p>
        </p:txBody>
      </p:sp>
      <p:sp>
        <p:nvSpPr>
          <p:cNvPr id="9" name="Subtitle 2">
            <a:extLst>
              <a:ext uri="{FF2B5EF4-FFF2-40B4-BE49-F238E27FC236}">
                <a16:creationId xmlns:a16="http://schemas.microsoft.com/office/drawing/2014/main" id="{077032B2-DE05-8E40-ADB7-834929E62B2E}"/>
              </a:ext>
            </a:extLst>
          </p:cNvPr>
          <p:cNvSpPr>
            <a:spLocks noGrp="1"/>
          </p:cNvSpPr>
          <p:nvPr>
            <p:ph type="subTitle" idx="1"/>
          </p:nvPr>
        </p:nvSpPr>
        <p:spPr>
          <a:xfrm>
            <a:off x="1152042" y="3594287"/>
            <a:ext cx="9890500" cy="2380309"/>
          </a:xfrm>
        </p:spPr>
        <p:txBody>
          <a:bodyPr>
            <a:normAutofit/>
          </a:bodyPr>
          <a:lstStyle>
            <a:lvl1pPr marL="0" indent="0" algn="ctr">
              <a:buNone/>
              <a:defRPr sz="2800">
                <a:solidFill>
                  <a:schemeClr val="bg1"/>
                </a:solidFill>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17" name="Group 16">
            <a:extLst>
              <a:ext uri="{FF2B5EF4-FFF2-40B4-BE49-F238E27FC236}">
                <a16:creationId xmlns:a16="http://schemas.microsoft.com/office/drawing/2014/main" id="{3D2560C3-E370-5E44-8D17-F362AD3211AC}"/>
              </a:ext>
            </a:extLst>
          </p:cNvPr>
          <p:cNvGrpSpPr/>
          <p:nvPr userDrawn="1"/>
        </p:nvGrpSpPr>
        <p:grpSpPr>
          <a:xfrm>
            <a:off x="1154510" y="2305812"/>
            <a:ext cx="9914301" cy="85384"/>
            <a:chOff x="1154510" y="2305812"/>
            <a:chExt cx="9914301" cy="85384"/>
          </a:xfrm>
        </p:grpSpPr>
        <p:sp>
          <p:nvSpPr>
            <p:cNvPr id="2" name="Rectangle 1">
              <a:extLst>
                <a:ext uri="{FF2B5EF4-FFF2-40B4-BE49-F238E27FC236}">
                  <a16:creationId xmlns:a16="http://schemas.microsoft.com/office/drawing/2014/main" id="{D3F05E4C-E89F-F444-918E-B19AA9C2AEF6}"/>
                </a:ext>
              </a:extLst>
            </p:cNvPr>
            <p:cNvSpPr/>
            <p:nvPr userDrawn="1"/>
          </p:nvSpPr>
          <p:spPr>
            <a:xfrm>
              <a:off x="1154510" y="2305812"/>
              <a:ext cx="4941490" cy="853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9EBEA-35F0-F542-8F94-C6AAAE3DA3C1}"/>
                </a:ext>
              </a:extLst>
            </p:cNvPr>
            <p:cNvSpPr/>
            <p:nvPr userDrawn="1"/>
          </p:nvSpPr>
          <p:spPr>
            <a:xfrm>
              <a:off x="6089651" y="2305812"/>
              <a:ext cx="4979160" cy="853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CB47910-C985-8240-A36D-B5FF7827A9E4}"/>
              </a:ext>
            </a:extLst>
          </p:cNvPr>
          <p:cNvGrpSpPr/>
          <p:nvPr userDrawn="1"/>
        </p:nvGrpSpPr>
        <p:grpSpPr>
          <a:xfrm>
            <a:off x="1154510" y="4435098"/>
            <a:ext cx="9914301" cy="85384"/>
            <a:chOff x="1154510" y="2305812"/>
            <a:chExt cx="9914301" cy="85384"/>
          </a:xfrm>
        </p:grpSpPr>
        <p:sp>
          <p:nvSpPr>
            <p:cNvPr id="19" name="Rectangle 18">
              <a:extLst>
                <a:ext uri="{FF2B5EF4-FFF2-40B4-BE49-F238E27FC236}">
                  <a16:creationId xmlns:a16="http://schemas.microsoft.com/office/drawing/2014/main" id="{F44B99E8-5461-7442-A32F-51E0B8EB49E8}"/>
                </a:ext>
              </a:extLst>
            </p:cNvPr>
            <p:cNvSpPr/>
            <p:nvPr userDrawn="1"/>
          </p:nvSpPr>
          <p:spPr>
            <a:xfrm>
              <a:off x="1154510" y="2305812"/>
              <a:ext cx="4941490" cy="853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983E3C0-48E7-8C4A-921A-7976901357D0}"/>
                </a:ext>
              </a:extLst>
            </p:cNvPr>
            <p:cNvSpPr/>
            <p:nvPr userDrawn="1"/>
          </p:nvSpPr>
          <p:spPr>
            <a:xfrm>
              <a:off x="6089651" y="2305812"/>
              <a:ext cx="4979160" cy="853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5295E29D-578F-7686-1229-26A2B0E451B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003376" y="6222677"/>
            <a:ext cx="1896655" cy="379331"/>
          </a:xfrm>
          <a:prstGeom prst="rect">
            <a:avLst/>
          </a:prstGeom>
        </p:spPr>
      </p:pic>
      <p:sp>
        <p:nvSpPr>
          <p:cNvPr id="4" name="Footer Placeholder 4">
            <a:extLst>
              <a:ext uri="{FF2B5EF4-FFF2-40B4-BE49-F238E27FC236}">
                <a16:creationId xmlns:a16="http://schemas.microsoft.com/office/drawing/2014/main" id="{DE022D87-5A59-7903-9F98-22B0FE2DF252}"/>
              </a:ext>
            </a:extLst>
          </p:cNvPr>
          <p:cNvSpPr>
            <a:spLocks noGrp="1"/>
          </p:cNvSpPr>
          <p:nvPr>
            <p:ph type="ftr" sz="quarter" idx="11"/>
          </p:nvPr>
        </p:nvSpPr>
        <p:spPr>
          <a:xfrm>
            <a:off x="349322" y="6492875"/>
            <a:ext cx="3400661" cy="365125"/>
          </a:xfrm>
          <a:prstGeom prst="rect">
            <a:avLst/>
          </a:prstGeom>
        </p:spPr>
        <p:txBody>
          <a:bodyPr anchor="ctr"/>
          <a:lstStyle>
            <a:lvl1pPr algn="l">
              <a:defRPr lang="en-US" sz="700" smtClean="0">
                <a:solidFill>
                  <a:schemeClr val="bg1"/>
                </a:solidFill>
                <a:effectLst/>
              </a:defRPr>
            </a:lvl1pPr>
          </a:lstStyle>
          <a:p>
            <a:pPr>
              <a:defRPr/>
            </a:pPr>
            <a:r>
              <a:rPr lang="en-US" dirty="0"/>
              <a:t>©ARIZONA COLLEGE OF NURSING</a:t>
            </a:r>
            <a:r>
              <a:rPr lang="en-US" baseline="30000" dirty="0"/>
              <a:t>®</a:t>
            </a:r>
            <a:r>
              <a:rPr lang="en-US" dirty="0"/>
              <a:t>, INC. 2025, ALL RIGHTS RESERVED</a:t>
            </a:r>
          </a:p>
        </p:txBody>
      </p:sp>
      <p:sp>
        <p:nvSpPr>
          <p:cNvPr id="5" name="Footer Placeholder 4">
            <a:extLst>
              <a:ext uri="{FF2B5EF4-FFF2-40B4-BE49-F238E27FC236}">
                <a16:creationId xmlns:a16="http://schemas.microsoft.com/office/drawing/2014/main" id="{5C7EB374-EAC9-5A83-3F93-FEA1B4643EC5}"/>
              </a:ext>
            </a:extLst>
          </p:cNvPr>
          <p:cNvSpPr txBox="1">
            <a:spLocks/>
          </p:cNvSpPr>
          <p:nvPr userDrawn="1"/>
        </p:nvSpPr>
        <p:spPr>
          <a:xfrm>
            <a:off x="8442019" y="6492874"/>
            <a:ext cx="3400661" cy="365125"/>
          </a:xfrm>
          <a:prstGeom prst="rect">
            <a:avLst/>
          </a:prstGeom>
        </p:spPr>
        <p:txBody>
          <a:bodyPr vert="horz" lIns="91440" tIns="45720" rIns="91440" bIns="45720" rtlCol="0" anchor="ctr"/>
          <a:lstStyle>
            <a:defPPr>
              <a:defRPr lang="en-US"/>
            </a:defPPr>
            <a:lvl1pPr marL="0" algn="l" defTabSz="914400" rtl="0" eaLnBrk="1" latinLnBrk="0" hangingPunct="1">
              <a:defRPr lang="en-US" sz="700" kern="1200" smtClean="0">
                <a:solidFill>
                  <a:schemeClr val="bg1"/>
                </a:solidFill>
                <a:effectLst/>
                <a:latin typeface="Aptos" panose="020B00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F481750C-505C-8642-83C8-91B6D0BBE75F}" type="slidenum">
              <a:rPr lang="en-US" smtClean="0"/>
              <a:t>‹#›</a:t>
            </a:fld>
            <a:endParaRPr lang="en-US" dirty="0"/>
          </a:p>
        </p:txBody>
      </p:sp>
    </p:spTree>
    <p:extLst>
      <p:ext uri="{BB962C8B-B14F-4D97-AF65-F5344CB8AC3E}">
        <p14:creationId xmlns:p14="http://schemas.microsoft.com/office/powerpoint/2010/main" val="2367292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AFBEF-54F0-C240-976F-995E5717837A}"/>
              </a:ext>
            </a:extLst>
          </p:cNvPr>
          <p:cNvSpPr>
            <a:spLocks noGrp="1"/>
          </p:cNvSpPr>
          <p:nvPr>
            <p:ph type="title"/>
          </p:nvPr>
        </p:nvSpPr>
        <p:spPr>
          <a:xfrm>
            <a:off x="365501" y="170478"/>
            <a:ext cx="11637935" cy="750295"/>
          </a:xfrm>
        </p:spPr>
        <p:txBody>
          <a:bodyPr anchor="b">
            <a:normAutofit/>
          </a:bodyPr>
          <a:lstStyle>
            <a:lvl1pPr>
              <a:defRPr sz="3200" b="1">
                <a:latin typeface="Aptos" panose="020B0004020202020204" pitchFamily="34" charset="0"/>
                <a:cs typeface="Aptos" panose="020B00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79B4DB9-0A22-4B4A-AB3F-AD9F8EAA456B}"/>
              </a:ext>
            </a:extLst>
          </p:cNvPr>
          <p:cNvSpPr>
            <a:spLocks noGrp="1"/>
          </p:cNvSpPr>
          <p:nvPr>
            <p:ph idx="1"/>
          </p:nvPr>
        </p:nvSpPr>
        <p:spPr>
          <a:xfrm>
            <a:off x="365502" y="1177871"/>
            <a:ext cx="11506200" cy="4788814"/>
          </a:xfrm>
        </p:spPr>
        <p:txBody>
          <a:bodyPr/>
          <a:lstStyle>
            <a:lvl1pPr>
              <a:defRPr>
                <a:latin typeface="Aptos" panose="020B0004020202020204" pitchFamily="34" charset="0"/>
                <a:cs typeface="Aptos" panose="020B0004020202020204" pitchFamily="34" charset="0"/>
              </a:defRPr>
            </a:lvl1pPr>
            <a:lvl2pPr>
              <a:defRPr>
                <a:latin typeface="Aptos" panose="020B0004020202020204" pitchFamily="34" charset="0"/>
                <a:cs typeface="Aptos" panose="020B0004020202020204" pitchFamily="34" charset="0"/>
              </a:defRPr>
            </a:lvl2pPr>
            <a:lvl3pPr>
              <a:defRPr>
                <a:latin typeface="Aptos" panose="020B0004020202020204" pitchFamily="34" charset="0"/>
                <a:cs typeface="Aptos" panose="020B0004020202020204" pitchFamily="34" charset="0"/>
              </a:defRPr>
            </a:lvl3pPr>
            <a:lvl4pPr>
              <a:defRPr>
                <a:latin typeface="Aptos" panose="020B0004020202020204" pitchFamily="34" charset="0"/>
                <a:cs typeface="Aptos" panose="020B0004020202020204" pitchFamily="34" charset="0"/>
              </a:defRPr>
            </a:lvl4pPr>
            <a:lvl5pPr>
              <a:defRPr>
                <a:latin typeface="Aptos" panose="020B0004020202020204" pitchFamily="34" charset="0"/>
                <a:cs typeface="Aptos" panose="020B00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1FC97807-A018-B727-5524-F1D9C6A928A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962734" y="6222677"/>
            <a:ext cx="1977940" cy="379331"/>
          </a:xfrm>
          <a:prstGeom prst="rect">
            <a:avLst/>
          </a:prstGeom>
        </p:spPr>
      </p:pic>
      <p:sp>
        <p:nvSpPr>
          <p:cNvPr id="5" name="Footer Placeholder 4">
            <a:extLst>
              <a:ext uri="{FF2B5EF4-FFF2-40B4-BE49-F238E27FC236}">
                <a16:creationId xmlns:a16="http://schemas.microsoft.com/office/drawing/2014/main" id="{B3AFA788-93C1-A770-82D3-BD17C6DAC17D}"/>
              </a:ext>
            </a:extLst>
          </p:cNvPr>
          <p:cNvSpPr>
            <a:spLocks noGrp="1"/>
          </p:cNvSpPr>
          <p:nvPr>
            <p:ph type="ftr" sz="quarter" idx="11"/>
          </p:nvPr>
        </p:nvSpPr>
        <p:spPr>
          <a:xfrm>
            <a:off x="349322" y="6492875"/>
            <a:ext cx="3400661" cy="365125"/>
          </a:xfrm>
          <a:prstGeom prst="rect">
            <a:avLst/>
          </a:prstGeom>
        </p:spPr>
        <p:txBody>
          <a:bodyPr anchor="ctr"/>
          <a:lstStyle>
            <a:lvl1pPr algn="l">
              <a:defRPr lang="en-US" sz="700" smtClean="0">
                <a:solidFill>
                  <a:srgbClr val="23356B"/>
                </a:solidFill>
                <a:effectLst/>
              </a:defRPr>
            </a:lvl1pPr>
          </a:lstStyle>
          <a:p>
            <a:pPr>
              <a:defRPr/>
            </a:pPr>
            <a:r>
              <a:rPr lang="en-US" dirty="0"/>
              <a:t>©ARIZONA COLLEGE OF NURSING</a:t>
            </a:r>
            <a:r>
              <a:rPr lang="en-US" baseline="30000" dirty="0"/>
              <a:t>®</a:t>
            </a:r>
            <a:r>
              <a:rPr lang="en-US" dirty="0"/>
              <a:t>, INC. 2025, ALL RIGHTS RESERVED</a:t>
            </a:r>
          </a:p>
        </p:txBody>
      </p:sp>
      <p:sp>
        <p:nvSpPr>
          <p:cNvPr id="6" name="Footer Placeholder 4">
            <a:extLst>
              <a:ext uri="{FF2B5EF4-FFF2-40B4-BE49-F238E27FC236}">
                <a16:creationId xmlns:a16="http://schemas.microsoft.com/office/drawing/2014/main" id="{ED0AE6DC-CE07-98B9-7E9A-FA65DCD65B77}"/>
              </a:ext>
            </a:extLst>
          </p:cNvPr>
          <p:cNvSpPr txBox="1">
            <a:spLocks/>
          </p:cNvSpPr>
          <p:nvPr userDrawn="1"/>
        </p:nvSpPr>
        <p:spPr>
          <a:xfrm>
            <a:off x="8442019" y="6492874"/>
            <a:ext cx="3400661" cy="365125"/>
          </a:xfrm>
          <a:prstGeom prst="rect">
            <a:avLst/>
          </a:prstGeom>
        </p:spPr>
        <p:txBody>
          <a:bodyPr vert="horz" lIns="91440" tIns="45720" rIns="91440" bIns="45720" rtlCol="0" anchor="ctr"/>
          <a:lstStyle>
            <a:defPPr>
              <a:defRPr lang="en-US"/>
            </a:defPPr>
            <a:lvl1pPr marL="0" algn="l" defTabSz="914400" rtl="0" eaLnBrk="1" latinLnBrk="0" hangingPunct="1">
              <a:defRPr lang="en-US" sz="700" kern="1200" smtClean="0">
                <a:solidFill>
                  <a:schemeClr val="bg1"/>
                </a:solidFill>
                <a:effectLst/>
                <a:latin typeface="Aptos" panose="020B00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F481750C-505C-8642-83C8-91B6D0BBE75F}" type="slidenum">
              <a:rPr lang="en-US" smtClean="0">
                <a:solidFill>
                  <a:srgbClr val="23356B"/>
                </a:solidFill>
              </a:rPr>
              <a:t>‹#›</a:t>
            </a:fld>
            <a:endParaRPr lang="en-US" dirty="0">
              <a:solidFill>
                <a:srgbClr val="23356B"/>
              </a:solidFill>
            </a:endParaRPr>
          </a:p>
        </p:txBody>
      </p:sp>
    </p:spTree>
    <p:extLst>
      <p:ext uri="{BB962C8B-B14F-4D97-AF65-F5344CB8AC3E}">
        <p14:creationId xmlns:p14="http://schemas.microsoft.com/office/powerpoint/2010/main" val="3472261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746A18-BD24-F645-910E-BCA59B134098}"/>
              </a:ext>
            </a:extLst>
          </p:cNvPr>
          <p:cNvSpPr>
            <a:spLocks noGrp="1"/>
          </p:cNvSpPr>
          <p:nvPr>
            <p:ph type="title"/>
          </p:nvPr>
        </p:nvSpPr>
        <p:spPr>
          <a:xfrm>
            <a:off x="328670" y="312756"/>
            <a:ext cx="11534660" cy="73656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8D1C6E-1A8F-A34C-93A0-435C86E3B0BC}"/>
              </a:ext>
            </a:extLst>
          </p:cNvPr>
          <p:cNvSpPr>
            <a:spLocks noGrp="1"/>
          </p:cNvSpPr>
          <p:nvPr>
            <p:ph type="body" idx="1"/>
          </p:nvPr>
        </p:nvSpPr>
        <p:spPr>
          <a:xfrm>
            <a:off x="328669" y="1255923"/>
            <a:ext cx="11534659" cy="49210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287E0D9-4BFE-2448-A6CB-641863C36435}"/>
              </a:ext>
            </a:extLst>
          </p:cNvPr>
          <p:cNvSpPr>
            <a:spLocks noGrp="1"/>
          </p:cNvSpPr>
          <p:nvPr>
            <p:ph type="ftr" sz="quarter" idx="3"/>
          </p:nvPr>
        </p:nvSpPr>
        <p:spPr>
          <a:xfrm>
            <a:off x="328668" y="6355966"/>
            <a:ext cx="5620439" cy="365125"/>
          </a:xfrm>
          <a:prstGeom prst="rect">
            <a:avLst/>
          </a:prstGeom>
        </p:spPr>
        <p:txBody>
          <a:bodyPr vert="horz" lIns="91440" tIns="45720" rIns="91440" bIns="45720" rtlCol="0" anchor="b"/>
          <a:lstStyle>
            <a:lvl1pPr algn="l">
              <a:defRPr sz="1000">
                <a:solidFill>
                  <a:schemeClr val="tx1">
                    <a:tint val="75000"/>
                  </a:schemeClr>
                </a:solidFill>
                <a:latin typeface="Aptos" panose="020B0004020202020204" pitchFamily="34" charset="0"/>
              </a:defRPr>
            </a:lvl1pPr>
          </a:lstStyle>
          <a:p>
            <a:pPr>
              <a:defRPr/>
            </a:pPr>
            <a:r>
              <a:rPr lang="en-US" dirty="0"/>
              <a:t>©ARIZONA COLLEGE OF NURSING</a:t>
            </a:r>
            <a:r>
              <a:rPr lang="en-US" baseline="30000" dirty="0"/>
              <a:t>®</a:t>
            </a:r>
            <a:r>
              <a:rPr lang="en-US" dirty="0"/>
              <a:t>, INC. 2025, ALL RIGHTS RESERVED</a:t>
            </a:r>
          </a:p>
        </p:txBody>
      </p:sp>
      <p:sp>
        <p:nvSpPr>
          <p:cNvPr id="6" name="Slide Number Placeholder 5">
            <a:extLst>
              <a:ext uri="{FF2B5EF4-FFF2-40B4-BE49-F238E27FC236}">
                <a16:creationId xmlns:a16="http://schemas.microsoft.com/office/drawing/2014/main" id="{C6808CAB-7725-874A-B431-34F5D4E13CCE}"/>
              </a:ext>
            </a:extLst>
          </p:cNvPr>
          <p:cNvSpPr>
            <a:spLocks noGrp="1"/>
          </p:cNvSpPr>
          <p:nvPr>
            <p:ph type="sldNum" sz="quarter" idx="4"/>
          </p:nvPr>
        </p:nvSpPr>
        <p:spPr>
          <a:xfrm>
            <a:off x="9120128" y="6355967"/>
            <a:ext cx="2743200" cy="365125"/>
          </a:xfrm>
          <a:prstGeom prst="rect">
            <a:avLst/>
          </a:prstGeom>
        </p:spPr>
        <p:txBody>
          <a:bodyPr vert="horz" lIns="91440" tIns="45720" rIns="91440" bIns="45720" rtlCol="0" anchor="b"/>
          <a:lstStyle>
            <a:lvl1pPr algn="r">
              <a:defRPr sz="1200">
                <a:solidFill>
                  <a:schemeClr val="tx1">
                    <a:tint val="75000"/>
                  </a:schemeClr>
                </a:solidFill>
                <a:latin typeface="Aptos" panose="020B0004020202020204" pitchFamily="34" charset="0"/>
              </a:defRPr>
            </a:lvl1pPr>
          </a:lstStyle>
          <a:p>
            <a:fld id="{FDDA6D53-8899-1142-98F0-3524AB771E4C}" type="slidenum">
              <a:rPr lang="en-US" smtClean="0"/>
              <a:pPr/>
              <a:t>‹#›</a:t>
            </a:fld>
            <a:endParaRPr lang="en-US" dirty="0"/>
          </a:p>
        </p:txBody>
      </p:sp>
    </p:spTree>
    <p:extLst>
      <p:ext uri="{BB962C8B-B14F-4D97-AF65-F5344CB8AC3E}">
        <p14:creationId xmlns:p14="http://schemas.microsoft.com/office/powerpoint/2010/main" val="267901779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692" r:id="rId3"/>
    <p:sldLayoutId id="2147483696" r:id="rId4"/>
    <p:sldLayoutId id="2147483697" r:id="rId5"/>
    <p:sldLayoutId id="2147483698" r:id="rId6"/>
    <p:sldLayoutId id="2147483699" r:id="rId7"/>
    <p:sldLayoutId id="2147483714" r:id="rId8"/>
    <p:sldLayoutId id="2147483703" r:id="rId9"/>
    <p:sldLayoutId id="2147483707" r:id="rId10"/>
    <p:sldLayoutId id="2147483711" r:id="rId11"/>
    <p:sldLayoutId id="2147483712" r:id="rId12"/>
    <p:sldLayoutId id="2147483713" r:id="rId13"/>
    <p:sldLayoutId id="2147483718" r:id="rId14"/>
    <p:sldLayoutId id="2147483719" r:id="rId15"/>
    <p:sldLayoutId id="2147483720" r:id="rId16"/>
  </p:sldLayoutIdLst>
  <p:hf hdr="0" dt="0"/>
  <p:txStyles>
    <p:titleStyle>
      <a:lvl1pPr algn="l" defTabSz="914400" rtl="0" eaLnBrk="1" latinLnBrk="0" hangingPunct="1">
        <a:lnSpc>
          <a:spcPct val="90000"/>
        </a:lnSpc>
        <a:spcBef>
          <a:spcPct val="0"/>
        </a:spcBef>
        <a:buNone/>
        <a:defRPr sz="4400" kern="1200">
          <a:solidFill>
            <a:schemeClr val="tx1"/>
          </a:solidFill>
          <a:latin typeface="Aptos"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background with white text and american flags&#10;&#10;Description automatically generated">
            <a:extLst>
              <a:ext uri="{FF2B5EF4-FFF2-40B4-BE49-F238E27FC236}">
                <a16:creationId xmlns:a16="http://schemas.microsoft.com/office/drawing/2014/main" id="{5AF69706-CE86-2735-F314-EBC54E971CE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11018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8B1EB-F25E-6647-B877-1FAA03BAE040}"/>
              </a:ext>
            </a:extLst>
          </p:cNvPr>
          <p:cNvSpPr>
            <a:spLocks noGrp="1"/>
          </p:cNvSpPr>
          <p:nvPr>
            <p:ph type="title"/>
          </p:nvPr>
        </p:nvSpPr>
        <p:spPr/>
        <p:txBody>
          <a:bodyPr/>
          <a:lstStyle/>
          <a:p>
            <a:r>
              <a:rPr lang="en-US" dirty="0"/>
              <a:t>BILL OF RIGHTS</a:t>
            </a:r>
          </a:p>
        </p:txBody>
      </p:sp>
      <p:sp>
        <p:nvSpPr>
          <p:cNvPr id="3" name="Content Placeholder 2">
            <a:extLst>
              <a:ext uri="{FF2B5EF4-FFF2-40B4-BE49-F238E27FC236}">
                <a16:creationId xmlns:a16="http://schemas.microsoft.com/office/drawing/2014/main" id="{C03C5569-BA95-A071-38BD-46A0D7F2AED0}"/>
              </a:ext>
            </a:extLst>
          </p:cNvPr>
          <p:cNvSpPr>
            <a:spLocks noGrp="1"/>
          </p:cNvSpPr>
          <p:nvPr>
            <p:ph idx="1"/>
          </p:nvPr>
        </p:nvSpPr>
        <p:spPr/>
        <p:txBody>
          <a:bodyPr>
            <a:noAutofit/>
          </a:bodyPr>
          <a:lstStyle/>
          <a:p>
            <a:pPr marL="0" indent="0">
              <a:spcBef>
                <a:spcPct val="0"/>
              </a:spcBef>
              <a:spcAft>
                <a:spcPts val="1500"/>
              </a:spcAft>
              <a:buClr>
                <a:srgbClr val="005F90"/>
              </a:buClr>
              <a:buNone/>
            </a:pPr>
            <a:r>
              <a:rPr lang="en-US" altLang="en-US" sz="3200" b="1" dirty="0"/>
              <a:t>Seventh Amendment</a:t>
            </a:r>
            <a:r>
              <a:rPr lang="en-US" altLang="en-US" sz="3200" dirty="0"/>
              <a:t> - Rights in Civil Cases</a:t>
            </a:r>
          </a:p>
          <a:p>
            <a:pPr marL="0" indent="0">
              <a:spcBef>
                <a:spcPct val="0"/>
              </a:spcBef>
              <a:spcAft>
                <a:spcPts val="1500"/>
              </a:spcAft>
              <a:buClr>
                <a:srgbClr val="005F90"/>
              </a:buClr>
              <a:buNone/>
            </a:pPr>
            <a:r>
              <a:rPr lang="en-US" altLang="en-US" sz="3200" b="1" dirty="0"/>
              <a:t>Eight Amendment</a:t>
            </a:r>
            <a:r>
              <a:rPr lang="en-US" altLang="en-US" sz="3200" dirty="0"/>
              <a:t> - Bails, Fines, and Punishments </a:t>
            </a:r>
          </a:p>
          <a:p>
            <a:pPr marL="0" indent="0">
              <a:spcBef>
                <a:spcPct val="0"/>
              </a:spcBef>
              <a:spcAft>
                <a:spcPts val="1500"/>
              </a:spcAft>
              <a:buClr>
                <a:srgbClr val="005F90"/>
              </a:buClr>
              <a:buNone/>
            </a:pPr>
            <a:r>
              <a:rPr lang="en-US" altLang="en-US" sz="3200" b="1" dirty="0"/>
              <a:t>Ninth Amendment</a:t>
            </a:r>
            <a:r>
              <a:rPr lang="en-US" altLang="en-US" sz="3200" dirty="0"/>
              <a:t>  - Rights Retained by the People</a:t>
            </a:r>
          </a:p>
          <a:p>
            <a:pPr marL="0" indent="0">
              <a:spcBef>
                <a:spcPct val="0"/>
              </a:spcBef>
              <a:spcAft>
                <a:spcPts val="1500"/>
              </a:spcAft>
              <a:buClr>
                <a:srgbClr val="005F90"/>
              </a:buClr>
              <a:buNone/>
            </a:pPr>
            <a:r>
              <a:rPr lang="en-US" altLang="en-US" sz="3200" b="1" dirty="0"/>
              <a:t>Tenth Amendment</a:t>
            </a:r>
            <a:r>
              <a:rPr lang="en-US" altLang="en-US" sz="3200" dirty="0"/>
              <a:t> - Powers Retained by the States and the People</a:t>
            </a:r>
          </a:p>
        </p:txBody>
      </p:sp>
      <p:sp>
        <p:nvSpPr>
          <p:cNvPr id="4" name="Footer Placeholder 3">
            <a:extLst>
              <a:ext uri="{FF2B5EF4-FFF2-40B4-BE49-F238E27FC236}">
                <a16:creationId xmlns:a16="http://schemas.microsoft.com/office/drawing/2014/main" id="{9762437E-E1A6-6E8F-5AC7-30D6D2B25CF7}"/>
              </a:ext>
            </a:extLst>
          </p:cNvPr>
          <p:cNvSpPr>
            <a:spLocks noGrp="1"/>
          </p:cNvSpPr>
          <p:nvPr>
            <p:ph type="ftr" sz="quarter" idx="3"/>
          </p:nvPr>
        </p:nvSpPr>
        <p:spPr/>
        <p:txBody>
          <a:bodyPr/>
          <a:lstStyle/>
          <a:p>
            <a:pPr>
              <a:defRPr/>
            </a:pPr>
            <a:r>
              <a:rPr lang="en-US" dirty="0"/>
              <a:t>©ARIZONA COLLEGE OF NURSING</a:t>
            </a:r>
            <a:r>
              <a:rPr lang="en-US" baseline="30000" dirty="0"/>
              <a:t>®</a:t>
            </a:r>
            <a:r>
              <a:rPr lang="en-US" dirty="0"/>
              <a:t>, INC. 2025, ALL RIGHTS RESERVED</a:t>
            </a:r>
          </a:p>
        </p:txBody>
      </p:sp>
      <p:sp>
        <p:nvSpPr>
          <p:cNvPr id="5" name="Slide Number Placeholder 4">
            <a:extLst>
              <a:ext uri="{FF2B5EF4-FFF2-40B4-BE49-F238E27FC236}">
                <a16:creationId xmlns:a16="http://schemas.microsoft.com/office/drawing/2014/main" id="{2E2016A4-CFFB-906C-F921-7A120ACEE55F}"/>
              </a:ext>
            </a:extLst>
          </p:cNvPr>
          <p:cNvSpPr>
            <a:spLocks noGrp="1"/>
          </p:cNvSpPr>
          <p:nvPr>
            <p:ph type="sldNum" sz="quarter" idx="4"/>
          </p:nvPr>
        </p:nvSpPr>
        <p:spPr/>
        <p:txBody>
          <a:bodyPr/>
          <a:lstStyle/>
          <a:p>
            <a:fld id="{FDDA6D53-8899-1142-98F0-3524AB771E4C}" type="slidenum">
              <a:rPr lang="en-US" smtClean="0"/>
              <a:pPr/>
              <a:t>10</a:t>
            </a:fld>
            <a:endParaRPr lang="en-US" dirty="0"/>
          </a:p>
        </p:txBody>
      </p:sp>
    </p:spTree>
    <p:extLst>
      <p:ext uri="{BB962C8B-B14F-4D97-AF65-F5344CB8AC3E}">
        <p14:creationId xmlns:p14="http://schemas.microsoft.com/office/powerpoint/2010/main" val="2730459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8B1EB-F25E-6647-B877-1FAA03BAE040}"/>
              </a:ext>
            </a:extLst>
          </p:cNvPr>
          <p:cNvSpPr>
            <a:spLocks noGrp="1"/>
          </p:cNvSpPr>
          <p:nvPr>
            <p:ph type="title"/>
          </p:nvPr>
        </p:nvSpPr>
        <p:spPr/>
        <p:txBody>
          <a:bodyPr/>
          <a:lstStyle/>
          <a:p>
            <a:r>
              <a:rPr lang="en-US" dirty="0"/>
              <a:t>CHANGES TO THE CONSTITUTION</a:t>
            </a:r>
          </a:p>
        </p:txBody>
      </p:sp>
      <p:sp>
        <p:nvSpPr>
          <p:cNvPr id="3" name="Content Placeholder 2">
            <a:extLst>
              <a:ext uri="{FF2B5EF4-FFF2-40B4-BE49-F238E27FC236}">
                <a16:creationId xmlns:a16="http://schemas.microsoft.com/office/drawing/2014/main" id="{C03C5569-BA95-A071-38BD-46A0D7F2AED0}"/>
              </a:ext>
            </a:extLst>
          </p:cNvPr>
          <p:cNvSpPr>
            <a:spLocks noGrp="1"/>
          </p:cNvSpPr>
          <p:nvPr>
            <p:ph idx="1"/>
          </p:nvPr>
        </p:nvSpPr>
        <p:spPr/>
        <p:txBody>
          <a:bodyPr>
            <a:noAutofit/>
          </a:bodyPr>
          <a:lstStyle/>
          <a:p>
            <a:pPr marL="0" indent="0">
              <a:spcBef>
                <a:spcPct val="0"/>
              </a:spcBef>
              <a:spcAft>
                <a:spcPts val="1500"/>
              </a:spcAft>
              <a:buClr>
                <a:srgbClr val="005F90"/>
              </a:buClr>
              <a:buNone/>
            </a:pPr>
            <a:r>
              <a:rPr lang="en-US" altLang="en-US" sz="3200" dirty="0"/>
              <a:t>After the Bill of Rights, an additional 17 amendments have been made to the Constitution.</a:t>
            </a:r>
          </a:p>
          <a:p>
            <a:pPr marL="0" indent="0">
              <a:spcBef>
                <a:spcPct val="0"/>
              </a:spcBef>
              <a:spcAft>
                <a:spcPts val="1500"/>
              </a:spcAft>
              <a:buClr>
                <a:srgbClr val="005F90"/>
              </a:buClr>
              <a:buNone/>
            </a:pPr>
            <a:r>
              <a:rPr lang="en-US" altLang="en-US" sz="3200" dirty="0"/>
              <a:t>The most recent change to the Constitution was made in 1992.</a:t>
            </a:r>
          </a:p>
        </p:txBody>
      </p:sp>
      <p:sp>
        <p:nvSpPr>
          <p:cNvPr id="4" name="Footer Placeholder 3">
            <a:extLst>
              <a:ext uri="{FF2B5EF4-FFF2-40B4-BE49-F238E27FC236}">
                <a16:creationId xmlns:a16="http://schemas.microsoft.com/office/drawing/2014/main" id="{9762437E-E1A6-6E8F-5AC7-30D6D2B25CF7}"/>
              </a:ext>
            </a:extLst>
          </p:cNvPr>
          <p:cNvSpPr>
            <a:spLocks noGrp="1"/>
          </p:cNvSpPr>
          <p:nvPr>
            <p:ph type="ftr" sz="quarter" idx="3"/>
          </p:nvPr>
        </p:nvSpPr>
        <p:spPr/>
        <p:txBody>
          <a:bodyPr/>
          <a:lstStyle/>
          <a:p>
            <a:pPr>
              <a:defRPr/>
            </a:pPr>
            <a:r>
              <a:rPr lang="en-US" dirty="0"/>
              <a:t>©ARIZONA COLLEGE OF NURSING</a:t>
            </a:r>
            <a:r>
              <a:rPr lang="en-US" baseline="30000" dirty="0"/>
              <a:t>®</a:t>
            </a:r>
            <a:r>
              <a:rPr lang="en-US" dirty="0"/>
              <a:t>, INC. 2025, ALL RIGHTS RESERVED</a:t>
            </a:r>
          </a:p>
        </p:txBody>
      </p:sp>
      <p:sp>
        <p:nvSpPr>
          <p:cNvPr id="5" name="Slide Number Placeholder 4">
            <a:extLst>
              <a:ext uri="{FF2B5EF4-FFF2-40B4-BE49-F238E27FC236}">
                <a16:creationId xmlns:a16="http://schemas.microsoft.com/office/drawing/2014/main" id="{2E2016A4-CFFB-906C-F921-7A120ACEE55F}"/>
              </a:ext>
            </a:extLst>
          </p:cNvPr>
          <p:cNvSpPr>
            <a:spLocks noGrp="1"/>
          </p:cNvSpPr>
          <p:nvPr>
            <p:ph type="sldNum" sz="quarter" idx="4"/>
          </p:nvPr>
        </p:nvSpPr>
        <p:spPr/>
        <p:txBody>
          <a:bodyPr/>
          <a:lstStyle/>
          <a:p>
            <a:fld id="{FDDA6D53-8899-1142-98F0-3524AB771E4C}" type="slidenum">
              <a:rPr lang="en-US" smtClean="0"/>
              <a:pPr/>
              <a:t>11</a:t>
            </a:fld>
            <a:endParaRPr lang="en-US" dirty="0"/>
          </a:p>
        </p:txBody>
      </p:sp>
    </p:spTree>
    <p:extLst>
      <p:ext uri="{BB962C8B-B14F-4D97-AF65-F5344CB8AC3E}">
        <p14:creationId xmlns:p14="http://schemas.microsoft.com/office/powerpoint/2010/main" val="466607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8B1EB-F25E-6647-B877-1FAA03BAE040}"/>
              </a:ext>
            </a:extLst>
          </p:cNvPr>
          <p:cNvSpPr>
            <a:spLocks noGrp="1"/>
          </p:cNvSpPr>
          <p:nvPr>
            <p:ph type="title"/>
          </p:nvPr>
        </p:nvSpPr>
        <p:spPr/>
        <p:txBody>
          <a:bodyPr/>
          <a:lstStyle/>
          <a:p>
            <a:r>
              <a:rPr lang="en-US" dirty="0"/>
              <a:t>SIGNING + RATIFICATION</a:t>
            </a:r>
          </a:p>
        </p:txBody>
      </p:sp>
      <p:sp>
        <p:nvSpPr>
          <p:cNvPr id="3" name="Content Placeholder 2">
            <a:extLst>
              <a:ext uri="{FF2B5EF4-FFF2-40B4-BE49-F238E27FC236}">
                <a16:creationId xmlns:a16="http://schemas.microsoft.com/office/drawing/2014/main" id="{C03C5569-BA95-A071-38BD-46A0D7F2AED0}"/>
              </a:ext>
            </a:extLst>
          </p:cNvPr>
          <p:cNvSpPr>
            <a:spLocks noGrp="1"/>
          </p:cNvSpPr>
          <p:nvPr>
            <p:ph idx="1"/>
          </p:nvPr>
        </p:nvSpPr>
        <p:spPr/>
        <p:txBody>
          <a:bodyPr>
            <a:noAutofit/>
          </a:bodyPr>
          <a:lstStyle/>
          <a:p>
            <a:pPr marL="0" indent="0">
              <a:spcBef>
                <a:spcPct val="0"/>
              </a:spcBef>
              <a:spcAft>
                <a:spcPts val="1500"/>
              </a:spcAft>
              <a:buClr>
                <a:srgbClr val="005F90"/>
              </a:buClr>
              <a:buNone/>
            </a:pPr>
            <a:r>
              <a:rPr lang="en-US" altLang="en-US" sz="2600" dirty="0"/>
              <a:t>George Washington was the first of the delegates to sign.</a:t>
            </a:r>
          </a:p>
          <a:p>
            <a:pPr marL="0" indent="0">
              <a:spcBef>
                <a:spcPct val="0"/>
              </a:spcBef>
              <a:spcAft>
                <a:spcPts val="1500"/>
              </a:spcAft>
              <a:buClr>
                <a:srgbClr val="005F90"/>
              </a:buClr>
              <a:buNone/>
            </a:pPr>
            <a:r>
              <a:rPr lang="en-US" altLang="en-US" sz="2600" dirty="0"/>
              <a:t>Delegates signed in order from the northern states to the southern states.</a:t>
            </a:r>
          </a:p>
          <a:p>
            <a:pPr marL="0" indent="0">
              <a:spcBef>
                <a:spcPct val="0"/>
              </a:spcBef>
              <a:spcAft>
                <a:spcPts val="1500"/>
              </a:spcAft>
              <a:buClr>
                <a:srgbClr val="005F90"/>
              </a:buClr>
              <a:buNone/>
            </a:pPr>
            <a:r>
              <a:rPr lang="en-US" altLang="en-US" sz="2600" dirty="0"/>
              <a:t>Only 39 of the delegates actually signed, not all approved of the document.</a:t>
            </a:r>
          </a:p>
          <a:p>
            <a:pPr marL="0" indent="0">
              <a:spcBef>
                <a:spcPct val="0"/>
              </a:spcBef>
              <a:spcAft>
                <a:spcPts val="1500"/>
              </a:spcAft>
              <a:buClr>
                <a:srgbClr val="005F90"/>
              </a:buClr>
              <a:buNone/>
            </a:pPr>
            <a:r>
              <a:rPr lang="en-US" altLang="en-US" sz="2600" dirty="0"/>
              <a:t>After being signed, it became part of a 6 page report sent to the Congress.</a:t>
            </a:r>
          </a:p>
          <a:p>
            <a:pPr marL="0" indent="0">
              <a:spcBef>
                <a:spcPct val="0"/>
              </a:spcBef>
              <a:spcAft>
                <a:spcPts val="1500"/>
              </a:spcAft>
              <a:buClr>
                <a:srgbClr val="005F90"/>
              </a:buClr>
              <a:buNone/>
            </a:pPr>
            <a:r>
              <a:rPr lang="en-US" altLang="en-US" sz="2600" dirty="0"/>
              <a:t>Congress accepted the report and sent it to the states for their approval.</a:t>
            </a:r>
          </a:p>
          <a:p>
            <a:pPr marL="0" indent="0">
              <a:spcBef>
                <a:spcPct val="0"/>
              </a:spcBef>
              <a:spcAft>
                <a:spcPts val="1500"/>
              </a:spcAft>
              <a:buClr>
                <a:srgbClr val="005F90"/>
              </a:buClr>
              <a:buNone/>
            </a:pPr>
            <a:r>
              <a:rPr lang="en-US" altLang="en-US" sz="2600" dirty="0"/>
              <a:t>It was ratified by nine of the 13 states by June 21, 1788 - becoming the law of the land.</a:t>
            </a:r>
          </a:p>
          <a:p>
            <a:pPr marL="0" indent="0">
              <a:spcBef>
                <a:spcPct val="0"/>
              </a:spcBef>
              <a:spcAft>
                <a:spcPts val="1500"/>
              </a:spcAft>
              <a:buClr>
                <a:srgbClr val="005F90"/>
              </a:buClr>
              <a:buNone/>
            </a:pPr>
            <a:r>
              <a:rPr lang="en-US" altLang="en-US" sz="2600" dirty="0"/>
              <a:t>After the text of the Constitution had been agreed upon, Jacob Shallus, an assistant clerk of the Pennsylvania State Assembly, was the penman who wrote the document prior to signing.</a:t>
            </a:r>
          </a:p>
        </p:txBody>
      </p:sp>
      <p:sp>
        <p:nvSpPr>
          <p:cNvPr id="4" name="Footer Placeholder 3">
            <a:extLst>
              <a:ext uri="{FF2B5EF4-FFF2-40B4-BE49-F238E27FC236}">
                <a16:creationId xmlns:a16="http://schemas.microsoft.com/office/drawing/2014/main" id="{9762437E-E1A6-6E8F-5AC7-30D6D2B25CF7}"/>
              </a:ext>
            </a:extLst>
          </p:cNvPr>
          <p:cNvSpPr>
            <a:spLocks noGrp="1"/>
          </p:cNvSpPr>
          <p:nvPr>
            <p:ph type="ftr" sz="quarter" idx="3"/>
          </p:nvPr>
        </p:nvSpPr>
        <p:spPr/>
        <p:txBody>
          <a:bodyPr/>
          <a:lstStyle/>
          <a:p>
            <a:pPr>
              <a:defRPr/>
            </a:pPr>
            <a:r>
              <a:rPr lang="en-US" dirty="0"/>
              <a:t>©ARIZONA COLLEGE OF NURSING</a:t>
            </a:r>
            <a:r>
              <a:rPr lang="en-US" baseline="30000" dirty="0"/>
              <a:t>®</a:t>
            </a:r>
            <a:r>
              <a:rPr lang="en-US" dirty="0"/>
              <a:t>, INC. 2025, ALL RIGHTS RESERVED</a:t>
            </a:r>
          </a:p>
        </p:txBody>
      </p:sp>
      <p:sp>
        <p:nvSpPr>
          <p:cNvPr id="5" name="Slide Number Placeholder 4">
            <a:extLst>
              <a:ext uri="{FF2B5EF4-FFF2-40B4-BE49-F238E27FC236}">
                <a16:creationId xmlns:a16="http://schemas.microsoft.com/office/drawing/2014/main" id="{2E2016A4-CFFB-906C-F921-7A120ACEE55F}"/>
              </a:ext>
            </a:extLst>
          </p:cNvPr>
          <p:cNvSpPr>
            <a:spLocks noGrp="1"/>
          </p:cNvSpPr>
          <p:nvPr>
            <p:ph type="sldNum" sz="quarter" idx="4"/>
          </p:nvPr>
        </p:nvSpPr>
        <p:spPr/>
        <p:txBody>
          <a:bodyPr/>
          <a:lstStyle/>
          <a:p>
            <a:fld id="{FDDA6D53-8899-1142-98F0-3524AB771E4C}" type="slidenum">
              <a:rPr lang="en-US" smtClean="0"/>
              <a:pPr/>
              <a:t>12</a:t>
            </a:fld>
            <a:endParaRPr lang="en-US" dirty="0"/>
          </a:p>
        </p:txBody>
      </p:sp>
    </p:spTree>
    <p:extLst>
      <p:ext uri="{BB962C8B-B14F-4D97-AF65-F5344CB8AC3E}">
        <p14:creationId xmlns:p14="http://schemas.microsoft.com/office/powerpoint/2010/main" val="1073597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8B1EB-F25E-6647-B877-1FAA03BAE040}"/>
              </a:ext>
            </a:extLst>
          </p:cNvPr>
          <p:cNvSpPr>
            <a:spLocks noGrp="1"/>
          </p:cNvSpPr>
          <p:nvPr>
            <p:ph type="title"/>
          </p:nvPr>
        </p:nvSpPr>
        <p:spPr/>
        <p:txBody>
          <a:bodyPr/>
          <a:lstStyle/>
          <a:p>
            <a:r>
              <a:rPr lang="en-US" dirty="0"/>
              <a:t>ADDITIONAL FACTS</a:t>
            </a:r>
          </a:p>
        </p:txBody>
      </p:sp>
      <p:sp>
        <p:nvSpPr>
          <p:cNvPr id="3" name="Content Placeholder 2">
            <a:extLst>
              <a:ext uri="{FF2B5EF4-FFF2-40B4-BE49-F238E27FC236}">
                <a16:creationId xmlns:a16="http://schemas.microsoft.com/office/drawing/2014/main" id="{C03C5569-BA95-A071-38BD-46A0D7F2AED0}"/>
              </a:ext>
            </a:extLst>
          </p:cNvPr>
          <p:cNvSpPr>
            <a:spLocks noGrp="1"/>
          </p:cNvSpPr>
          <p:nvPr>
            <p:ph idx="1"/>
          </p:nvPr>
        </p:nvSpPr>
        <p:spPr/>
        <p:txBody>
          <a:bodyPr>
            <a:noAutofit/>
          </a:bodyPr>
          <a:lstStyle/>
          <a:p>
            <a:pPr marL="0" indent="0">
              <a:spcBef>
                <a:spcPct val="0"/>
              </a:spcBef>
              <a:spcAft>
                <a:spcPts val="500"/>
              </a:spcAft>
              <a:buClr>
                <a:srgbClr val="005F90"/>
              </a:buClr>
              <a:buNone/>
            </a:pPr>
            <a:r>
              <a:rPr lang="en-US" altLang="en-US" sz="2800" b="1" dirty="0"/>
              <a:t>How long did it take to frame the Constitution?</a:t>
            </a:r>
            <a:br>
              <a:rPr lang="en-US" altLang="en-US" sz="2800" b="1" dirty="0"/>
            </a:br>
            <a:r>
              <a:rPr lang="en-US" altLang="en-US" sz="2800" i="1" dirty="0"/>
              <a:t>It was drafted in one hundred working days.</a:t>
            </a:r>
          </a:p>
          <a:p>
            <a:pPr marL="0" indent="0">
              <a:spcBef>
                <a:spcPct val="0"/>
              </a:spcBef>
              <a:spcAft>
                <a:spcPts val="500"/>
              </a:spcAft>
              <a:buClr>
                <a:srgbClr val="005F90"/>
              </a:buClr>
              <a:buNone/>
            </a:pPr>
            <a:r>
              <a:rPr lang="en-US" altLang="en-US" sz="2800" b="1" dirty="0"/>
              <a:t>Who was called the “Father of the Constitution?”</a:t>
            </a:r>
            <a:br>
              <a:rPr lang="en-US" altLang="en-US" sz="2800" b="1" dirty="0"/>
            </a:br>
            <a:r>
              <a:rPr lang="en-US" altLang="en-US" sz="2800" i="1" dirty="0"/>
              <a:t>James Madison of Virginia</a:t>
            </a:r>
            <a:endParaRPr lang="en-US" altLang="en-US" sz="2800" dirty="0"/>
          </a:p>
          <a:p>
            <a:pPr marL="0" indent="0">
              <a:spcBef>
                <a:spcPct val="0"/>
              </a:spcBef>
              <a:spcAft>
                <a:spcPts val="500"/>
              </a:spcAft>
              <a:buClr>
                <a:srgbClr val="005F90"/>
              </a:buClr>
              <a:buNone/>
            </a:pPr>
            <a:r>
              <a:rPr lang="en-US" altLang="en-US" sz="2800" b="1" dirty="0"/>
              <a:t>Which state was the first to ratify the Constitution?</a:t>
            </a:r>
            <a:r>
              <a:rPr lang="en-US" altLang="en-US" sz="2800" dirty="0"/>
              <a:t> </a:t>
            </a:r>
            <a:br>
              <a:rPr lang="en-US" altLang="en-US" sz="2800" dirty="0"/>
            </a:br>
            <a:r>
              <a:rPr lang="en-US" altLang="en-US" sz="2800" i="1" dirty="0"/>
              <a:t>Delaware</a:t>
            </a:r>
          </a:p>
          <a:p>
            <a:pPr marL="0" indent="0">
              <a:spcBef>
                <a:spcPct val="0"/>
              </a:spcBef>
              <a:spcAft>
                <a:spcPts val="500"/>
              </a:spcAft>
              <a:buClr>
                <a:srgbClr val="005F90"/>
              </a:buClr>
              <a:buNone/>
            </a:pPr>
            <a:r>
              <a:rPr lang="en-US" altLang="en-US" sz="2800" b="1" dirty="0"/>
              <a:t>How many pages long is the Constitution?</a:t>
            </a:r>
            <a:br>
              <a:rPr lang="en-US" altLang="en-US" sz="2800" b="1" dirty="0"/>
            </a:br>
            <a:r>
              <a:rPr lang="en-US" altLang="en-US" sz="2800" i="1" dirty="0"/>
              <a:t>Four</a:t>
            </a:r>
          </a:p>
          <a:p>
            <a:pPr marL="0" indent="0" eaLnBrk="1" hangingPunct="1">
              <a:spcBef>
                <a:spcPct val="0"/>
              </a:spcBef>
              <a:spcAft>
                <a:spcPts val="500"/>
              </a:spcAft>
              <a:buClr>
                <a:srgbClr val="005F90"/>
              </a:buClr>
              <a:buNone/>
            </a:pPr>
            <a:r>
              <a:rPr lang="en-US" altLang="en-US" sz="2800" b="1" dirty="0"/>
              <a:t>Which state didn’t send any delegates to the</a:t>
            </a:r>
            <a:r>
              <a:rPr lang="en-US" altLang="en-US" sz="2800" dirty="0"/>
              <a:t> </a:t>
            </a:r>
            <a:r>
              <a:rPr lang="en-US" altLang="en-US" sz="2800" b="1" dirty="0"/>
              <a:t>convention?</a:t>
            </a:r>
            <a:br>
              <a:rPr lang="en-US" altLang="en-US" sz="2800" b="1" dirty="0"/>
            </a:br>
            <a:r>
              <a:rPr lang="en-US" altLang="en-US" sz="2800" i="1" dirty="0"/>
              <a:t>Rhode Island</a:t>
            </a:r>
            <a:endParaRPr lang="en-US" altLang="en-US" sz="2800" dirty="0"/>
          </a:p>
          <a:p>
            <a:pPr marL="0" indent="0" eaLnBrk="1" hangingPunct="1">
              <a:spcBef>
                <a:spcPct val="0"/>
              </a:spcBef>
              <a:spcAft>
                <a:spcPts val="500"/>
              </a:spcAft>
              <a:buClr>
                <a:srgbClr val="005F90"/>
              </a:buClr>
              <a:buNone/>
            </a:pPr>
            <a:r>
              <a:rPr lang="en-US" altLang="en-US" sz="2800" b="1" dirty="0"/>
              <a:t>Does the Constitution give us our rights and liberties?</a:t>
            </a:r>
            <a:br>
              <a:rPr lang="en-US" altLang="en-US" sz="2800" b="1" dirty="0"/>
            </a:br>
            <a:r>
              <a:rPr lang="en-US" altLang="en-US" sz="2800" i="1" dirty="0"/>
              <a:t>No, it only guarantees them.</a:t>
            </a:r>
            <a:r>
              <a:rPr lang="en-US" altLang="en-US" sz="2800" dirty="0"/>
              <a:t> </a:t>
            </a:r>
          </a:p>
        </p:txBody>
      </p:sp>
      <p:sp>
        <p:nvSpPr>
          <p:cNvPr id="4" name="Footer Placeholder 3">
            <a:extLst>
              <a:ext uri="{FF2B5EF4-FFF2-40B4-BE49-F238E27FC236}">
                <a16:creationId xmlns:a16="http://schemas.microsoft.com/office/drawing/2014/main" id="{9762437E-E1A6-6E8F-5AC7-30D6D2B25CF7}"/>
              </a:ext>
            </a:extLst>
          </p:cNvPr>
          <p:cNvSpPr>
            <a:spLocks noGrp="1"/>
          </p:cNvSpPr>
          <p:nvPr>
            <p:ph type="ftr" sz="quarter" idx="3"/>
          </p:nvPr>
        </p:nvSpPr>
        <p:spPr/>
        <p:txBody>
          <a:bodyPr/>
          <a:lstStyle/>
          <a:p>
            <a:pPr>
              <a:defRPr/>
            </a:pPr>
            <a:r>
              <a:rPr lang="en-US" dirty="0"/>
              <a:t>©ARIZONA COLLEGE OF NURSING</a:t>
            </a:r>
            <a:r>
              <a:rPr lang="en-US" baseline="30000" dirty="0"/>
              <a:t>®</a:t>
            </a:r>
            <a:r>
              <a:rPr lang="en-US" dirty="0"/>
              <a:t>, INC. 2025, ALL RIGHTS RESERVED</a:t>
            </a:r>
          </a:p>
        </p:txBody>
      </p:sp>
      <p:sp>
        <p:nvSpPr>
          <p:cNvPr id="5" name="Slide Number Placeholder 4">
            <a:extLst>
              <a:ext uri="{FF2B5EF4-FFF2-40B4-BE49-F238E27FC236}">
                <a16:creationId xmlns:a16="http://schemas.microsoft.com/office/drawing/2014/main" id="{2E2016A4-CFFB-906C-F921-7A120ACEE55F}"/>
              </a:ext>
            </a:extLst>
          </p:cNvPr>
          <p:cNvSpPr>
            <a:spLocks noGrp="1"/>
          </p:cNvSpPr>
          <p:nvPr>
            <p:ph type="sldNum" sz="quarter" idx="4"/>
          </p:nvPr>
        </p:nvSpPr>
        <p:spPr/>
        <p:txBody>
          <a:bodyPr/>
          <a:lstStyle/>
          <a:p>
            <a:fld id="{FDDA6D53-8899-1142-98F0-3524AB771E4C}" type="slidenum">
              <a:rPr lang="en-US" smtClean="0"/>
              <a:pPr/>
              <a:t>13</a:t>
            </a:fld>
            <a:endParaRPr lang="en-US" dirty="0"/>
          </a:p>
        </p:txBody>
      </p:sp>
    </p:spTree>
    <p:extLst>
      <p:ext uri="{BB962C8B-B14F-4D97-AF65-F5344CB8AC3E}">
        <p14:creationId xmlns:p14="http://schemas.microsoft.com/office/powerpoint/2010/main" val="1710147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8B1EB-F25E-6647-B877-1FAA03BAE040}"/>
              </a:ext>
            </a:extLst>
          </p:cNvPr>
          <p:cNvSpPr>
            <a:spLocks noGrp="1"/>
          </p:cNvSpPr>
          <p:nvPr>
            <p:ph type="title"/>
          </p:nvPr>
        </p:nvSpPr>
        <p:spPr/>
        <p:txBody>
          <a:bodyPr/>
          <a:lstStyle/>
          <a:p>
            <a:r>
              <a:rPr lang="en-US" dirty="0"/>
              <a:t>SOURCE</a:t>
            </a:r>
          </a:p>
        </p:txBody>
      </p:sp>
      <p:sp>
        <p:nvSpPr>
          <p:cNvPr id="3" name="Content Placeholder 2">
            <a:extLst>
              <a:ext uri="{FF2B5EF4-FFF2-40B4-BE49-F238E27FC236}">
                <a16:creationId xmlns:a16="http://schemas.microsoft.com/office/drawing/2014/main" id="{C03C5569-BA95-A071-38BD-46A0D7F2AED0}"/>
              </a:ext>
            </a:extLst>
          </p:cNvPr>
          <p:cNvSpPr>
            <a:spLocks noGrp="1"/>
          </p:cNvSpPr>
          <p:nvPr>
            <p:ph idx="1"/>
          </p:nvPr>
        </p:nvSpPr>
        <p:spPr/>
        <p:txBody>
          <a:bodyPr>
            <a:noAutofit/>
          </a:bodyPr>
          <a:lstStyle/>
          <a:p>
            <a:pPr eaLnBrk="1" hangingPunct="1">
              <a:lnSpc>
                <a:spcPct val="90000"/>
              </a:lnSpc>
              <a:buClr>
                <a:srgbClr val="005F90"/>
              </a:buClr>
              <a:buFont typeface="Wingdings" pitchFamily="2" charset="2"/>
              <a:buNone/>
            </a:pPr>
            <a:r>
              <a:rPr lang="en-US" altLang="en-US" sz="2800" dirty="0"/>
              <a:t>Johnson, T.L.  (Ed.).  (2007).  </a:t>
            </a:r>
            <a:r>
              <a:rPr lang="en-US" altLang="en-US" sz="2800" i="1" dirty="0"/>
              <a:t>The U.S. Constitution and fascinating facts about it.</a:t>
            </a:r>
            <a:r>
              <a:rPr lang="en-US" altLang="en-US" sz="2800" dirty="0"/>
              <a:t>  Naperville, IL:  Oak Hill Publishing Company.</a:t>
            </a:r>
          </a:p>
        </p:txBody>
      </p:sp>
      <p:sp>
        <p:nvSpPr>
          <p:cNvPr id="4" name="Footer Placeholder 3">
            <a:extLst>
              <a:ext uri="{FF2B5EF4-FFF2-40B4-BE49-F238E27FC236}">
                <a16:creationId xmlns:a16="http://schemas.microsoft.com/office/drawing/2014/main" id="{9762437E-E1A6-6E8F-5AC7-30D6D2B25CF7}"/>
              </a:ext>
            </a:extLst>
          </p:cNvPr>
          <p:cNvSpPr>
            <a:spLocks noGrp="1"/>
          </p:cNvSpPr>
          <p:nvPr>
            <p:ph type="ftr" sz="quarter" idx="3"/>
          </p:nvPr>
        </p:nvSpPr>
        <p:spPr/>
        <p:txBody>
          <a:bodyPr/>
          <a:lstStyle/>
          <a:p>
            <a:pPr>
              <a:defRPr/>
            </a:pPr>
            <a:r>
              <a:rPr lang="en-US" dirty="0"/>
              <a:t>©ARIZONA COLLEGE OF NURSING</a:t>
            </a:r>
            <a:r>
              <a:rPr lang="en-US" baseline="30000" dirty="0"/>
              <a:t>®</a:t>
            </a:r>
            <a:r>
              <a:rPr lang="en-US" dirty="0"/>
              <a:t>, INC. 2025, ALL RIGHTS RESERVED</a:t>
            </a:r>
          </a:p>
        </p:txBody>
      </p:sp>
      <p:sp>
        <p:nvSpPr>
          <p:cNvPr id="5" name="Slide Number Placeholder 4">
            <a:extLst>
              <a:ext uri="{FF2B5EF4-FFF2-40B4-BE49-F238E27FC236}">
                <a16:creationId xmlns:a16="http://schemas.microsoft.com/office/drawing/2014/main" id="{2E2016A4-CFFB-906C-F921-7A120ACEE55F}"/>
              </a:ext>
            </a:extLst>
          </p:cNvPr>
          <p:cNvSpPr>
            <a:spLocks noGrp="1"/>
          </p:cNvSpPr>
          <p:nvPr>
            <p:ph type="sldNum" sz="quarter" idx="4"/>
          </p:nvPr>
        </p:nvSpPr>
        <p:spPr/>
        <p:txBody>
          <a:bodyPr/>
          <a:lstStyle/>
          <a:p>
            <a:fld id="{FDDA6D53-8899-1142-98F0-3524AB771E4C}" type="slidenum">
              <a:rPr lang="en-US" smtClean="0"/>
              <a:pPr/>
              <a:t>14</a:t>
            </a:fld>
            <a:endParaRPr lang="en-US" dirty="0"/>
          </a:p>
        </p:txBody>
      </p:sp>
    </p:spTree>
    <p:extLst>
      <p:ext uri="{BB962C8B-B14F-4D97-AF65-F5344CB8AC3E}">
        <p14:creationId xmlns:p14="http://schemas.microsoft.com/office/powerpoint/2010/main" val="1775822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762437E-E1A6-6E8F-5AC7-30D6D2B25CF7}"/>
              </a:ext>
            </a:extLst>
          </p:cNvPr>
          <p:cNvSpPr>
            <a:spLocks noGrp="1"/>
          </p:cNvSpPr>
          <p:nvPr>
            <p:ph type="ftr" sz="quarter" idx="3"/>
          </p:nvPr>
        </p:nvSpPr>
        <p:spPr/>
        <p:txBody>
          <a:bodyPr/>
          <a:lstStyle/>
          <a:p>
            <a:pPr>
              <a:defRPr/>
            </a:pPr>
            <a:r>
              <a:rPr lang="en-US" dirty="0"/>
              <a:t>©ARIZONA COLLEGE OF NURSING</a:t>
            </a:r>
            <a:r>
              <a:rPr lang="en-US" baseline="30000" dirty="0"/>
              <a:t>®</a:t>
            </a:r>
            <a:r>
              <a:rPr lang="en-US" dirty="0"/>
              <a:t>, INC. 2025, ALL RIGHTS RESERVED</a:t>
            </a:r>
          </a:p>
        </p:txBody>
      </p:sp>
      <p:sp>
        <p:nvSpPr>
          <p:cNvPr id="2" name="Title 1">
            <a:extLst>
              <a:ext uri="{FF2B5EF4-FFF2-40B4-BE49-F238E27FC236}">
                <a16:creationId xmlns:a16="http://schemas.microsoft.com/office/drawing/2014/main" id="{C3A8B1EB-F25E-6647-B877-1FAA03BAE040}"/>
              </a:ext>
            </a:extLst>
          </p:cNvPr>
          <p:cNvSpPr>
            <a:spLocks noGrp="1"/>
          </p:cNvSpPr>
          <p:nvPr>
            <p:ph type="title"/>
          </p:nvPr>
        </p:nvSpPr>
        <p:spPr/>
        <p:txBody>
          <a:bodyPr/>
          <a:lstStyle/>
          <a:p>
            <a:r>
              <a:rPr lang="en-US" dirty="0"/>
              <a:t>PURPOSE</a:t>
            </a:r>
          </a:p>
        </p:txBody>
      </p:sp>
      <p:sp>
        <p:nvSpPr>
          <p:cNvPr id="3" name="Content Placeholder 2">
            <a:extLst>
              <a:ext uri="{FF2B5EF4-FFF2-40B4-BE49-F238E27FC236}">
                <a16:creationId xmlns:a16="http://schemas.microsoft.com/office/drawing/2014/main" id="{C03C5569-BA95-A071-38BD-46A0D7F2AED0}"/>
              </a:ext>
            </a:extLst>
          </p:cNvPr>
          <p:cNvSpPr>
            <a:spLocks noGrp="1"/>
          </p:cNvSpPr>
          <p:nvPr>
            <p:ph idx="1"/>
          </p:nvPr>
        </p:nvSpPr>
        <p:spPr/>
        <p:txBody>
          <a:bodyPr>
            <a:noAutofit/>
          </a:bodyPr>
          <a:lstStyle/>
          <a:p>
            <a:pPr marL="0" indent="0">
              <a:spcAft>
                <a:spcPts val="500"/>
              </a:spcAft>
              <a:buNone/>
            </a:pPr>
            <a:r>
              <a:rPr lang="en-US" sz="3000" dirty="0"/>
              <a:t>The purpose of Constitution Day and Citizenship Day is to ensure that students in America have an increased knowledge and appreciation of this valuable and important document of freedom.</a:t>
            </a:r>
          </a:p>
          <a:p>
            <a:pPr marL="0" indent="0">
              <a:spcAft>
                <a:spcPts val="500"/>
              </a:spcAft>
              <a:buNone/>
            </a:pPr>
            <a:r>
              <a:rPr lang="en-US" sz="3000" dirty="0"/>
              <a:t>The Constitution is a handwritten document which is over 200 years old.</a:t>
            </a:r>
          </a:p>
          <a:p>
            <a:pPr marL="0" indent="0">
              <a:spcAft>
                <a:spcPts val="500"/>
              </a:spcAft>
              <a:buNone/>
            </a:pPr>
            <a:r>
              <a:rPr lang="en-US" sz="3000" dirty="0"/>
              <a:t>It is a living document that protects American citizens’ rights and freedoms. </a:t>
            </a:r>
          </a:p>
          <a:p>
            <a:pPr marL="0" indent="0">
              <a:spcAft>
                <a:spcPts val="500"/>
              </a:spcAft>
              <a:buNone/>
            </a:pPr>
            <a:r>
              <a:rPr lang="en-US" sz="3000" dirty="0"/>
              <a:t>Constitution Day is recognized each year on September 17, which is the date that the original document was adopted in 1787.</a:t>
            </a:r>
          </a:p>
        </p:txBody>
      </p:sp>
      <p:sp>
        <p:nvSpPr>
          <p:cNvPr id="5" name="Slide Number Placeholder 4">
            <a:extLst>
              <a:ext uri="{FF2B5EF4-FFF2-40B4-BE49-F238E27FC236}">
                <a16:creationId xmlns:a16="http://schemas.microsoft.com/office/drawing/2014/main" id="{2E2016A4-CFFB-906C-F921-7A120ACEE55F}"/>
              </a:ext>
            </a:extLst>
          </p:cNvPr>
          <p:cNvSpPr>
            <a:spLocks noGrp="1"/>
          </p:cNvSpPr>
          <p:nvPr>
            <p:ph type="sldNum" sz="quarter" idx="4"/>
          </p:nvPr>
        </p:nvSpPr>
        <p:spPr/>
        <p:txBody>
          <a:bodyPr/>
          <a:lstStyle/>
          <a:p>
            <a:fld id="{FDDA6D53-8899-1142-98F0-3524AB771E4C}" type="slidenum">
              <a:rPr lang="en-US" smtClean="0"/>
              <a:pPr/>
              <a:t>2</a:t>
            </a:fld>
            <a:endParaRPr lang="en-US" dirty="0"/>
          </a:p>
        </p:txBody>
      </p:sp>
    </p:spTree>
    <p:extLst>
      <p:ext uri="{BB962C8B-B14F-4D97-AF65-F5344CB8AC3E}">
        <p14:creationId xmlns:p14="http://schemas.microsoft.com/office/powerpoint/2010/main" val="3227645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8B1EB-F25E-6647-B877-1FAA03BAE040}"/>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C03C5569-BA95-A071-38BD-46A0D7F2AED0}"/>
              </a:ext>
            </a:extLst>
          </p:cNvPr>
          <p:cNvSpPr>
            <a:spLocks noGrp="1"/>
          </p:cNvSpPr>
          <p:nvPr>
            <p:ph idx="1"/>
          </p:nvPr>
        </p:nvSpPr>
        <p:spPr/>
        <p:txBody>
          <a:bodyPr>
            <a:noAutofit/>
          </a:bodyPr>
          <a:lstStyle/>
          <a:p>
            <a:pPr marL="0" indent="0">
              <a:spcAft>
                <a:spcPts val="500"/>
              </a:spcAft>
              <a:buNone/>
            </a:pPr>
            <a:r>
              <a:rPr lang="en-US" sz="2600" dirty="0"/>
              <a:t>The 13 original colonies were united by the Articles of Confederation in 1787.</a:t>
            </a:r>
          </a:p>
          <a:p>
            <a:pPr marL="0" indent="0">
              <a:spcAft>
                <a:spcPts val="500"/>
              </a:spcAft>
              <a:buNone/>
            </a:pPr>
            <a:r>
              <a:rPr lang="en-US" sz="2600" dirty="0"/>
              <a:t>There were problems because the Articles did not provide a strong government.</a:t>
            </a:r>
          </a:p>
          <a:p>
            <a:pPr marL="0" indent="0">
              <a:spcAft>
                <a:spcPts val="500"/>
              </a:spcAft>
              <a:buNone/>
            </a:pPr>
            <a:r>
              <a:rPr lang="en-US" sz="2600" dirty="0"/>
              <a:t>Just a few of these problems were that the government had no power to collect taxes, no power over trade or commerce and no control over money -- each state could print its own.</a:t>
            </a:r>
          </a:p>
          <a:p>
            <a:pPr marL="0" indent="0">
              <a:spcAft>
                <a:spcPts val="500"/>
              </a:spcAft>
              <a:buNone/>
            </a:pPr>
            <a:r>
              <a:rPr lang="en-US" sz="2600" dirty="0"/>
              <a:t>On May 25, 1787 in Philadelphia, PA, delegates from 12 states gathered to begin a convention where they planned to rewrite the laws in the Articles of Confederation.</a:t>
            </a:r>
          </a:p>
          <a:p>
            <a:pPr marL="0" indent="0">
              <a:spcAft>
                <a:spcPts val="500"/>
              </a:spcAft>
              <a:buNone/>
            </a:pPr>
            <a:r>
              <a:rPr lang="en-US" sz="2600" dirty="0"/>
              <a:t>Philadelphia, the largest and most modern city at the time, was picked to host the convention because it was in the geographic middle of the states.</a:t>
            </a:r>
          </a:p>
        </p:txBody>
      </p:sp>
      <p:sp>
        <p:nvSpPr>
          <p:cNvPr id="4" name="Footer Placeholder 3">
            <a:extLst>
              <a:ext uri="{FF2B5EF4-FFF2-40B4-BE49-F238E27FC236}">
                <a16:creationId xmlns:a16="http://schemas.microsoft.com/office/drawing/2014/main" id="{9762437E-E1A6-6E8F-5AC7-30D6D2B25CF7}"/>
              </a:ext>
            </a:extLst>
          </p:cNvPr>
          <p:cNvSpPr>
            <a:spLocks noGrp="1"/>
          </p:cNvSpPr>
          <p:nvPr>
            <p:ph type="ftr" sz="quarter" idx="3"/>
          </p:nvPr>
        </p:nvSpPr>
        <p:spPr/>
        <p:txBody>
          <a:bodyPr/>
          <a:lstStyle/>
          <a:p>
            <a:pPr>
              <a:defRPr/>
            </a:pPr>
            <a:r>
              <a:rPr lang="en-US" dirty="0"/>
              <a:t>©ARIZONA COLLEGE OF NURSING</a:t>
            </a:r>
            <a:r>
              <a:rPr lang="en-US" baseline="30000" dirty="0"/>
              <a:t>®</a:t>
            </a:r>
            <a:r>
              <a:rPr lang="en-US" dirty="0"/>
              <a:t>, INC. 2025, ALL RIGHTS RESERVED</a:t>
            </a:r>
          </a:p>
        </p:txBody>
      </p:sp>
      <p:sp>
        <p:nvSpPr>
          <p:cNvPr id="5" name="Slide Number Placeholder 4">
            <a:extLst>
              <a:ext uri="{FF2B5EF4-FFF2-40B4-BE49-F238E27FC236}">
                <a16:creationId xmlns:a16="http://schemas.microsoft.com/office/drawing/2014/main" id="{2E2016A4-CFFB-906C-F921-7A120ACEE55F}"/>
              </a:ext>
            </a:extLst>
          </p:cNvPr>
          <p:cNvSpPr>
            <a:spLocks noGrp="1"/>
          </p:cNvSpPr>
          <p:nvPr>
            <p:ph type="sldNum" sz="quarter" idx="4"/>
          </p:nvPr>
        </p:nvSpPr>
        <p:spPr/>
        <p:txBody>
          <a:bodyPr/>
          <a:lstStyle/>
          <a:p>
            <a:fld id="{FDDA6D53-8899-1142-98F0-3524AB771E4C}" type="slidenum">
              <a:rPr lang="en-US" smtClean="0"/>
              <a:pPr/>
              <a:t>3</a:t>
            </a:fld>
            <a:endParaRPr lang="en-US" dirty="0"/>
          </a:p>
        </p:txBody>
      </p:sp>
    </p:spTree>
    <p:extLst>
      <p:ext uri="{BB962C8B-B14F-4D97-AF65-F5344CB8AC3E}">
        <p14:creationId xmlns:p14="http://schemas.microsoft.com/office/powerpoint/2010/main" val="1077415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8B1EB-F25E-6647-B877-1FAA03BAE040}"/>
              </a:ext>
            </a:extLst>
          </p:cNvPr>
          <p:cNvSpPr>
            <a:spLocks noGrp="1"/>
          </p:cNvSpPr>
          <p:nvPr>
            <p:ph type="title"/>
          </p:nvPr>
        </p:nvSpPr>
        <p:spPr/>
        <p:txBody>
          <a:bodyPr/>
          <a:lstStyle/>
          <a:p>
            <a:r>
              <a:rPr lang="en-US" dirty="0"/>
              <a:t>COMPOSITION</a:t>
            </a:r>
          </a:p>
        </p:txBody>
      </p:sp>
      <p:sp>
        <p:nvSpPr>
          <p:cNvPr id="3" name="Content Placeholder 2">
            <a:extLst>
              <a:ext uri="{FF2B5EF4-FFF2-40B4-BE49-F238E27FC236}">
                <a16:creationId xmlns:a16="http://schemas.microsoft.com/office/drawing/2014/main" id="{C03C5569-BA95-A071-38BD-46A0D7F2AED0}"/>
              </a:ext>
            </a:extLst>
          </p:cNvPr>
          <p:cNvSpPr>
            <a:spLocks noGrp="1"/>
          </p:cNvSpPr>
          <p:nvPr>
            <p:ph idx="1"/>
          </p:nvPr>
        </p:nvSpPr>
        <p:spPr/>
        <p:txBody>
          <a:bodyPr>
            <a:noAutofit/>
          </a:bodyPr>
          <a:lstStyle/>
          <a:p>
            <a:pPr marL="0" indent="0">
              <a:spcAft>
                <a:spcPts val="500"/>
              </a:spcAft>
              <a:buNone/>
            </a:pPr>
            <a:r>
              <a:rPr lang="en-US" sz="4000" dirty="0"/>
              <a:t>The Constitution is comprised of the:</a:t>
            </a:r>
          </a:p>
          <a:p>
            <a:pPr lvl="1">
              <a:spcAft>
                <a:spcPts val="500"/>
              </a:spcAft>
            </a:pPr>
            <a:r>
              <a:rPr lang="en-US" sz="4000" dirty="0"/>
              <a:t>Preamble</a:t>
            </a:r>
          </a:p>
          <a:p>
            <a:pPr lvl="1">
              <a:spcAft>
                <a:spcPts val="500"/>
              </a:spcAft>
            </a:pPr>
            <a:r>
              <a:rPr lang="en-US" sz="4000" dirty="0"/>
              <a:t>Articles</a:t>
            </a:r>
          </a:p>
          <a:p>
            <a:pPr lvl="1">
              <a:spcAft>
                <a:spcPts val="500"/>
              </a:spcAft>
            </a:pPr>
            <a:r>
              <a:rPr lang="en-US" sz="4000" dirty="0"/>
              <a:t>Amendments</a:t>
            </a:r>
          </a:p>
        </p:txBody>
      </p:sp>
      <p:sp>
        <p:nvSpPr>
          <p:cNvPr id="4" name="Footer Placeholder 3">
            <a:extLst>
              <a:ext uri="{FF2B5EF4-FFF2-40B4-BE49-F238E27FC236}">
                <a16:creationId xmlns:a16="http://schemas.microsoft.com/office/drawing/2014/main" id="{9762437E-E1A6-6E8F-5AC7-30D6D2B25CF7}"/>
              </a:ext>
            </a:extLst>
          </p:cNvPr>
          <p:cNvSpPr>
            <a:spLocks noGrp="1"/>
          </p:cNvSpPr>
          <p:nvPr>
            <p:ph type="ftr" sz="quarter" idx="3"/>
          </p:nvPr>
        </p:nvSpPr>
        <p:spPr/>
        <p:txBody>
          <a:bodyPr/>
          <a:lstStyle/>
          <a:p>
            <a:pPr>
              <a:defRPr/>
            </a:pPr>
            <a:r>
              <a:rPr lang="en-US" dirty="0"/>
              <a:t>©ARIZONA COLLEGE OF NURSING</a:t>
            </a:r>
            <a:r>
              <a:rPr lang="en-US" baseline="30000" dirty="0"/>
              <a:t>®</a:t>
            </a:r>
            <a:r>
              <a:rPr lang="en-US" dirty="0"/>
              <a:t>, INC. 2025, ALL RIGHTS RESERVED</a:t>
            </a:r>
          </a:p>
        </p:txBody>
      </p:sp>
      <p:sp>
        <p:nvSpPr>
          <p:cNvPr id="5" name="Slide Number Placeholder 4">
            <a:extLst>
              <a:ext uri="{FF2B5EF4-FFF2-40B4-BE49-F238E27FC236}">
                <a16:creationId xmlns:a16="http://schemas.microsoft.com/office/drawing/2014/main" id="{2E2016A4-CFFB-906C-F921-7A120ACEE55F}"/>
              </a:ext>
            </a:extLst>
          </p:cNvPr>
          <p:cNvSpPr>
            <a:spLocks noGrp="1"/>
          </p:cNvSpPr>
          <p:nvPr>
            <p:ph type="sldNum" sz="quarter" idx="4"/>
          </p:nvPr>
        </p:nvSpPr>
        <p:spPr/>
        <p:txBody>
          <a:bodyPr/>
          <a:lstStyle/>
          <a:p>
            <a:fld id="{FDDA6D53-8899-1142-98F0-3524AB771E4C}" type="slidenum">
              <a:rPr lang="en-US" smtClean="0"/>
              <a:pPr/>
              <a:t>4</a:t>
            </a:fld>
            <a:endParaRPr lang="en-US" dirty="0"/>
          </a:p>
        </p:txBody>
      </p:sp>
    </p:spTree>
    <p:extLst>
      <p:ext uri="{BB962C8B-B14F-4D97-AF65-F5344CB8AC3E}">
        <p14:creationId xmlns:p14="http://schemas.microsoft.com/office/powerpoint/2010/main" val="2628222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8B1EB-F25E-6647-B877-1FAA03BAE040}"/>
              </a:ext>
            </a:extLst>
          </p:cNvPr>
          <p:cNvSpPr>
            <a:spLocks noGrp="1"/>
          </p:cNvSpPr>
          <p:nvPr>
            <p:ph type="title"/>
          </p:nvPr>
        </p:nvSpPr>
        <p:spPr/>
        <p:txBody>
          <a:bodyPr/>
          <a:lstStyle/>
          <a:p>
            <a:r>
              <a:rPr lang="en-US" dirty="0"/>
              <a:t>PREAMBLE</a:t>
            </a:r>
          </a:p>
        </p:txBody>
      </p:sp>
      <p:sp>
        <p:nvSpPr>
          <p:cNvPr id="3" name="Content Placeholder 2">
            <a:extLst>
              <a:ext uri="{FF2B5EF4-FFF2-40B4-BE49-F238E27FC236}">
                <a16:creationId xmlns:a16="http://schemas.microsoft.com/office/drawing/2014/main" id="{C03C5569-BA95-A071-38BD-46A0D7F2AED0}"/>
              </a:ext>
            </a:extLst>
          </p:cNvPr>
          <p:cNvSpPr>
            <a:spLocks noGrp="1"/>
          </p:cNvSpPr>
          <p:nvPr>
            <p:ph idx="1"/>
          </p:nvPr>
        </p:nvSpPr>
        <p:spPr/>
        <p:txBody>
          <a:bodyPr>
            <a:noAutofit/>
          </a:bodyPr>
          <a:lstStyle/>
          <a:p>
            <a:pPr marL="0" indent="0">
              <a:spcAft>
                <a:spcPts val="500"/>
              </a:spcAft>
              <a:buNone/>
            </a:pPr>
            <a:r>
              <a:rPr lang="en-US" sz="2600" dirty="0"/>
              <a:t>The preamble is the introduction to the Constitution. </a:t>
            </a:r>
          </a:p>
          <a:p>
            <a:pPr marL="0" indent="0">
              <a:spcAft>
                <a:spcPts val="500"/>
              </a:spcAft>
              <a:buNone/>
            </a:pPr>
            <a:r>
              <a:rPr lang="en-US" sz="2600" dirty="0"/>
              <a:t>It outlines the general goals of the framers: to create a just government, ensure peace, provide an adequate national defense, and promote a healthy, free nation. </a:t>
            </a:r>
          </a:p>
          <a:p>
            <a:pPr marL="0" indent="0">
              <a:spcAft>
                <a:spcPts val="500"/>
              </a:spcAft>
              <a:buNone/>
            </a:pPr>
            <a:r>
              <a:rPr lang="en-US" sz="2600" dirty="0"/>
              <a:t>With its first three words, “We the People,” the preamble emphasizes that the nation is to be ruled by the people - not a king or dictator, not the president, Supreme Court Justices, members of Congress or state legislators. </a:t>
            </a:r>
          </a:p>
          <a:p>
            <a:pPr marL="0" indent="0">
              <a:spcAft>
                <a:spcPts val="500"/>
              </a:spcAft>
              <a:buNone/>
            </a:pPr>
            <a:r>
              <a:rPr lang="en-US" sz="2600" dirty="0"/>
              <a:t>The Supreme Court held in 1905 (in Jacobson v. Massachusetts) that the preamble is not a source of federal power or individuals’ rights.  </a:t>
            </a:r>
          </a:p>
          <a:p>
            <a:pPr marL="0" indent="0">
              <a:spcAft>
                <a:spcPts val="500"/>
              </a:spcAft>
              <a:buNone/>
            </a:pPr>
            <a:r>
              <a:rPr lang="en-US" sz="2600" dirty="0"/>
              <a:t>All rights and powers are set out in the articles and amendments that follow. </a:t>
            </a:r>
          </a:p>
        </p:txBody>
      </p:sp>
      <p:sp>
        <p:nvSpPr>
          <p:cNvPr id="4" name="Footer Placeholder 3">
            <a:extLst>
              <a:ext uri="{FF2B5EF4-FFF2-40B4-BE49-F238E27FC236}">
                <a16:creationId xmlns:a16="http://schemas.microsoft.com/office/drawing/2014/main" id="{9762437E-E1A6-6E8F-5AC7-30D6D2B25CF7}"/>
              </a:ext>
            </a:extLst>
          </p:cNvPr>
          <p:cNvSpPr>
            <a:spLocks noGrp="1"/>
          </p:cNvSpPr>
          <p:nvPr>
            <p:ph type="ftr" sz="quarter" idx="3"/>
          </p:nvPr>
        </p:nvSpPr>
        <p:spPr/>
        <p:txBody>
          <a:bodyPr/>
          <a:lstStyle/>
          <a:p>
            <a:pPr>
              <a:defRPr/>
            </a:pPr>
            <a:r>
              <a:rPr lang="en-US" dirty="0"/>
              <a:t>©ARIZONA COLLEGE OF NURSING</a:t>
            </a:r>
            <a:r>
              <a:rPr lang="en-US" baseline="30000" dirty="0"/>
              <a:t>®</a:t>
            </a:r>
            <a:r>
              <a:rPr lang="en-US" dirty="0"/>
              <a:t>, INC. 2025, ALL RIGHTS RESERVED</a:t>
            </a:r>
          </a:p>
        </p:txBody>
      </p:sp>
      <p:sp>
        <p:nvSpPr>
          <p:cNvPr id="5" name="Slide Number Placeholder 4">
            <a:extLst>
              <a:ext uri="{FF2B5EF4-FFF2-40B4-BE49-F238E27FC236}">
                <a16:creationId xmlns:a16="http://schemas.microsoft.com/office/drawing/2014/main" id="{2E2016A4-CFFB-906C-F921-7A120ACEE55F}"/>
              </a:ext>
            </a:extLst>
          </p:cNvPr>
          <p:cNvSpPr>
            <a:spLocks noGrp="1"/>
          </p:cNvSpPr>
          <p:nvPr>
            <p:ph type="sldNum" sz="quarter" idx="4"/>
          </p:nvPr>
        </p:nvSpPr>
        <p:spPr/>
        <p:txBody>
          <a:bodyPr/>
          <a:lstStyle/>
          <a:p>
            <a:fld id="{FDDA6D53-8899-1142-98F0-3524AB771E4C}" type="slidenum">
              <a:rPr lang="en-US" smtClean="0"/>
              <a:pPr/>
              <a:t>5</a:t>
            </a:fld>
            <a:endParaRPr lang="en-US" dirty="0"/>
          </a:p>
        </p:txBody>
      </p:sp>
    </p:spTree>
    <p:extLst>
      <p:ext uri="{BB962C8B-B14F-4D97-AF65-F5344CB8AC3E}">
        <p14:creationId xmlns:p14="http://schemas.microsoft.com/office/powerpoint/2010/main" val="2900421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8B1EB-F25E-6647-B877-1FAA03BAE040}"/>
              </a:ext>
            </a:extLst>
          </p:cNvPr>
          <p:cNvSpPr>
            <a:spLocks noGrp="1"/>
          </p:cNvSpPr>
          <p:nvPr>
            <p:ph type="title"/>
          </p:nvPr>
        </p:nvSpPr>
        <p:spPr/>
        <p:txBody>
          <a:bodyPr/>
          <a:lstStyle/>
          <a:p>
            <a:r>
              <a:rPr lang="en-US" dirty="0"/>
              <a:t>PREAMBLE</a:t>
            </a:r>
          </a:p>
        </p:txBody>
      </p:sp>
      <p:sp>
        <p:nvSpPr>
          <p:cNvPr id="3" name="Content Placeholder 2">
            <a:extLst>
              <a:ext uri="{FF2B5EF4-FFF2-40B4-BE49-F238E27FC236}">
                <a16:creationId xmlns:a16="http://schemas.microsoft.com/office/drawing/2014/main" id="{C03C5569-BA95-A071-38BD-46A0D7F2AED0}"/>
              </a:ext>
            </a:extLst>
          </p:cNvPr>
          <p:cNvSpPr>
            <a:spLocks noGrp="1"/>
          </p:cNvSpPr>
          <p:nvPr>
            <p:ph idx="1"/>
          </p:nvPr>
        </p:nvSpPr>
        <p:spPr>
          <a:xfrm>
            <a:off x="1046143" y="1920239"/>
            <a:ext cx="9805928" cy="4287203"/>
          </a:xfrm>
        </p:spPr>
        <p:txBody>
          <a:bodyPr>
            <a:noAutofit/>
          </a:bodyPr>
          <a:lstStyle/>
          <a:p>
            <a:pPr algn="ctr">
              <a:spcBef>
                <a:spcPct val="0"/>
              </a:spcBef>
              <a:buFontTx/>
              <a:buNone/>
            </a:pPr>
            <a:r>
              <a:rPr lang="en-US" altLang="en-US" sz="3500" i="1" dirty="0"/>
              <a:t> We the People of the United States, in Order to form a more perfect Union, establish Justice, insure domestic Tranquility, provide for the common defense, promote the general Welfare, and secure the Blessings of Liberty to ourselves and our Posterity, do ordain and establish this Constitution for the United States of America.</a:t>
            </a:r>
          </a:p>
        </p:txBody>
      </p:sp>
      <p:sp>
        <p:nvSpPr>
          <p:cNvPr id="4" name="Footer Placeholder 3">
            <a:extLst>
              <a:ext uri="{FF2B5EF4-FFF2-40B4-BE49-F238E27FC236}">
                <a16:creationId xmlns:a16="http://schemas.microsoft.com/office/drawing/2014/main" id="{9762437E-E1A6-6E8F-5AC7-30D6D2B25CF7}"/>
              </a:ext>
            </a:extLst>
          </p:cNvPr>
          <p:cNvSpPr>
            <a:spLocks noGrp="1"/>
          </p:cNvSpPr>
          <p:nvPr>
            <p:ph type="ftr" sz="quarter" idx="3"/>
          </p:nvPr>
        </p:nvSpPr>
        <p:spPr/>
        <p:txBody>
          <a:bodyPr/>
          <a:lstStyle/>
          <a:p>
            <a:pPr>
              <a:defRPr/>
            </a:pPr>
            <a:r>
              <a:rPr lang="en-US" dirty="0"/>
              <a:t>©ARIZONA COLLEGE OF NURSING</a:t>
            </a:r>
            <a:r>
              <a:rPr lang="en-US" baseline="30000" dirty="0"/>
              <a:t>®</a:t>
            </a:r>
            <a:r>
              <a:rPr lang="en-US" dirty="0"/>
              <a:t>, INC. 2025, ALL RIGHTS RESERVED</a:t>
            </a:r>
          </a:p>
        </p:txBody>
      </p:sp>
      <p:sp>
        <p:nvSpPr>
          <p:cNvPr id="5" name="Slide Number Placeholder 4">
            <a:extLst>
              <a:ext uri="{FF2B5EF4-FFF2-40B4-BE49-F238E27FC236}">
                <a16:creationId xmlns:a16="http://schemas.microsoft.com/office/drawing/2014/main" id="{2E2016A4-CFFB-906C-F921-7A120ACEE55F}"/>
              </a:ext>
            </a:extLst>
          </p:cNvPr>
          <p:cNvSpPr>
            <a:spLocks noGrp="1"/>
          </p:cNvSpPr>
          <p:nvPr>
            <p:ph type="sldNum" sz="quarter" idx="4"/>
          </p:nvPr>
        </p:nvSpPr>
        <p:spPr/>
        <p:txBody>
          <a:bodyPr/>
          <a:lstStyle/>
          <a:p>
            <a:fld id="{FDDA6D53-8899-1142-98F0-3524AB771E4C}" type="slidenum">
              <a:rPr lang="en-US" smtClean="0"/>
              <a:pPr/>
              <a:t>6</a:t>
            </a:fld>
            <a:endParaRPr lang="en-US" dirty="0"/>
          </a:p>
        </p:txBody>
      </p:sp>
      <p:sp>
        <p:nvSpPr>
          <p:cNvPr id="6" name="TextBox 5">
            <a:extLst>
              <a:ext uri="{FF2B5EF4-FFF2-40B4-BE49-F238E27FC236}">
                <a16:creationId xmlns:a16="http://schemas.microsoft.com/office/drawing/2014/main" id="{E1CF8285-ED9F-9BD9-BE91-DFFC96E470B5}"/>
              </a:ext>
            </a:extLst>
          </p:cNvPr>
          <p:cNvSpPr txBox="1"/>
          <p:nvPr/>
        </p:nvSpPr>
        <p:spPr>
          <a:xfrm>
            <a:off x="328668" y="776351"/>
            <a:ext cx="1095172" cy="2554545"/>
          </a:xfrm>
          <a:prstGeom prst="rect">
            <a:avLst/>
          </a:prstGeom>
          <a:noFill/>
        </p:spPr>
        <p:txBody>
          <a:bodyPr wrap="none" rtlCol="0">
            <a:spAutoFit/>
          </a:bodyPr>
          <a:lstStyle/>
          <a:p>
            <a:r>
              <a:rPr lang="en-US" sz="16000" dirty="0">
                <a:solidFill>
                  <a:schemeClr val="bg1"/>
                </a:solidFill>
              </a:rPr>
              <a:t>“</a:t>
            </a:r>
          </a:p>
        </p:txBody>
      </p:sp>
      <p:sp>
        <p:nvSpPr>
          <p:cNvPr id="7" name="TextBox 6">
            <a:extLst>
              <a:ext uri="{FF2B5EF4-FFF2-40B4-BE49-F238E27FC236}">
                <a16:creationId xmlns:a16="http://schemas.microsoft.com/office/drawing/2014/main" id="{AE287BD9-B92C-A2CD-A6B4-A4B06C668FCE}"/>
              </a:ext>
            </a:extLst>
          </p:cNvPr>
          <p:cNvSpPr txBox="1"/>
          <p:nvPr/>
        </p:nvSpPr>
        <p:spPr>
          <a:xfrm rot="10800000">
            <a:off x="10698476" y="3652896"/>
            <a:ext cx="1095172" cy="2554545"/>
          </a:xfrm>
          <a:prstGeom prst="rect">
            <a:avLst/>
          </a:prstGeom>
          <a:noFill/>
        </p:spPr>
        <p:txBody>
          <a:bodyPr wrap="none" rtlCol="0">
            <a:spAutoFit/>
          </a:bodyPr>
          <a:lstStyle/>
          <a:p>
            <a:r>
              <a:rPr lang="en-US" sz="16000" dirty="0">
                <a:solidFill>
                  <a:schemeClr val="bg1"/>
                </a:solidFill>
              </a:rPr>
              <a:t>“</a:t>
            </a:r>
          </a:p>
        </p:txBody>
      </p:sp>
    </p:spTree>
    <p:extLst>
      <p:ext uri="{BB962C8B-B14F-4D97-AF65-F5344CB8AC3E}">
        <p14:creationId xmlns:p14="http://schemas.microsoft.com/office/powerpoint/2010/main" val="1272774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8B1EB-F25E-6647-B877-1FAA03BAE040}"/>
              </a:ext>
            </a:extLst>
          </p:cNvPr>
          <p:cNvSpPr>
            <a:spLocks noGrp="1"/>
          </p:cNvSpPr>
          <p:nvPr>
            <p:ph type="title"/>
          </p:nvPr>
        </p:nvSpPr>
        <p:spPr/>
        <p:txBody>
          <a:bodyPr/>
          <a:lstStyle/>
          <a:p>
            <a:r>
              <a:rPr lang="en-US" dirty="0"/>
              <a:t>ARTICLES</a:t>
            </a:r>
          </a:p>
        </p:txBody>
      </p:sp>
      <p:sp>
        <p:nvSpPr>
          <p:cNvPr id="3" name="Content Placeholder 2">
            <a:extLst>
              <a:ext uri="{FF2B5EF4-FFF2-40B4-BE49-F238E27FC236}">
                <a16:creationId xmlns:a16="http://schemas.microsoft.com/office/drawing/2014/main" id="{C03C5569-BA95-A071-38BD-46A0D7F2AED0}"/>
              </a:ext>
            </a:extLst>
          </p:cNvPr>
          <p:cNvSpPr>
            <a:spLocks noGrp="1"/>
          </p:cNvSpPr>
          <p:nvPr>
            <p:ph idx="1"/>
          </p:nvPr>
        </p:nvSpPr>
        <p:spPr/>
        <p:txBody>
          <a:bodyPr>
            <a:noAutofit/>
          </a:bodyPr>
          <a:lstStyle/>
          <a:p>
            <a:pPr marL="0" indent="0">
              <a:spcBef>
                <a:spcPct val="0"/>
              </a:spcBef>
              <a:spcAft>
                <a:spcPts val="1000"/>
              </a:spcAft>
              <a:buClr>
                <a:srgbClr val="005F90"/>
              </a:buClr>
              <a:buNone/>
            </a:pPr>
            <a:r>
              <a:rPr lang="en-US" altLang="en-US" sz="3200" b="1" dirty="0"/>
              <a:t>Article I </a:t>
            </a:r>
            <a:r>
              <a:rPr lang="en-US" altLang="en-US" sz="3200" dirty="0"/>
              <a:t>covers the Congress or legislative branch.</a:t>
            </a:r>
          </a:p>
          <a:p>
            <a:pPr marL="0" indent="0">
              <a:spcBef>
                <a:spcPct val="0"/>
              </a:spcBef>
              <a:spcAft>
                <a:spcPts val="1000"/>
              </a:spcAft>
              <a:buClr>
                <a:srgbClr val="005F90"/>
              </a:buClr>
              <a:buNone/>
            </a:pPr>
            <a:r>
              <a:rPr lang="en-US" altLang="en-US" sz="3200" b="1" dirty="0"/>
              <a:t>Article II </a:t>
            </a:r>
            <a:r>
              <a:rPr lang="en-US" altLang="en-US" sz="3200" dirty="0"/>
              <a:t>covers the President or executive branch.</a:t>
            </a:r>
          </a:p>
          <a:p>
            <a:pPr marL="0" indent="0">
              <a:spcBef>
                <a:spcPct val="0"/>
              </a:spcBef>
              <a:spcAft>
                <a:spcPts val="1000"/>
              </a:spcAft>
              <a:buClr>
                <a:srgbClr val="005F90"/>
              </a:buClr>
              <a:buNone/>
            </a:pPr>
            <a:r>
              <a:rPr lang="en-US" altLang="en-US" sz="3200" b="1" dirty="0"/>
              <a:t>Article III </a:t>
            </a:r>
            <a:r>
              <a:rPr lang="en-US" altLang="en-US" sz="3200" dirty="0"/>
              <a:t>covers judges and national courts or judicial branch.</a:t>
            </a:r>
          </a:p>
          <a:p>
            <a:pPr marL="0" indent="0">
              <a:spcBef>
                <a:spcPct val="0"/>
              </a:spcBef>
              <a:spcAft>
                <a:spcPts val="1000"/>
              </a:spcAft>
              <a:buClr>
                <a:srgbClr val="005F90"/>
              </a:buClr>
              <a:buNone/>
            </a:pPr>
            <a:r>
              <a:rPr lang="en-US" altLang="en-US" sz="3200" b="1" dirty="0"/>
              <a:t>Article IV </a:t>
            </a:r>
            <a:r>
              <a:rPr lang="en-US" altLang="en-US" sz="3200" dirty="0"/>
              <a:t>covers how the states relate to each other and the national government.</a:t>
            </a:r>
          </a:p>
          <a:p>
            <a:pPr marL="0" indent="0">
              <a:spcBef>
                <a:spcPct val="0"/>
              </a:spcBef>
              <a:spcAft>
                <a:spcPts val="1000"/>
              </a:spcAft>
              <a:buClr>
                <a:srgbClr val="005F90"/>
              </a:buClr>
              <a:buNone/>
            </a:pPr>
            <a:r>
              <a:rPr lang="en-US" altLang="en-US" sz="3200" b="1" dirty="0"/>
              <a:t>Article V </a:t>
            </a:r>
            <a:r>
              <a:rPr lang="en-US" altLang="en-US" sz="3200" dirty="0"/>
              <a:t>covers how the Constitution can be changed.</a:t>
            </a:r>
          </a:p>
          <a:p>
            <a:pPr marL="0" indent="0">
              <a:spcBef>
                <a:spcPct val="0"/>
              </a:spcBef>
              <a:spcAft>
                <a:spcPts val="1000"/>
              </a:spcAft>
              <a:buClr>
                <a:srgbClr val="005F90"/>
              </a:buClr>
              <a:buNone/>
            </a:pPr>
            <a:r>
              <a:rPr lang="en-US" altLang="en-US" sz="3200" b="1" dirty="0"/>
              <a:t>Article VI </a:t>
            </a:r>
            <a:r>
              <a:rPr lang="en-US" altLang="en-US" sz="3200" dirty="0"/>
              <a:t>covers how the Constitution is the supreme law of the land.</a:t>
            </a:r>
          </a:p>
          <a:p>
            <a:pPr marL="0" indent="0">
              <a:spcBef>
                <a:spcPct val="0"/>
              </a:spcBef>
              <a:spcAft>
                <a:spcPts val="1000"/>
              </a:spcAft>
              <a:buClr>
                <a:srgbClr val="005F90"/>
              </a:buClr>
              <a:buNone/>
            </a:pPr>
            <a:r>
              <a:rPr lang="en-US" altLang="en-US" sz="3200" b="1" dirty="0"/>
              <a:t>Article VII </a:t>
            </a:r>
            <a:r>
              <a:rPr lang="en-US" altLang="en-US" sz="3200" dirty="0"/>
              <a:t>covers the ratification of the document.</a:t>
            </a:r>
          </a:p>
        </p:txBody>
      </p:sp>
      <p:sp>
        <p:nvSpPr>
          <p:cNvPr id="4" name="Footer Placeholder 3">
            <a:extLst>
              <a:ext uri="{FF2B5EF4-FFF2-40B4-BE49-F238E27FC236}">
                <a16:creationId xmlns:a16="http://schemas.microsoft.com/office/drawing/2014/main" id="{9762437E-E1A6-6E8F-5AC7-30D6D2B25CF7}"/>
              </a:ext>
            </a:extLst>
          </p:cNvPr>
          <p:cNvSpPr>
            <a:spLocks noGrp="1"/>
          </p:cNvSpPr>
          <p:nvPr>
            <p:ph type="ftr" sz="quarter" idx="3"/>
          </p:nvPr>
        </p:nvSpPr>
        <p:spPr/>
        <p:txBody>
          <a:bodyPr/>
          <a:lstStyle/>
          <a:p>
            <a:pPr>
              <a:defRPr/>
            </a:pPr>
            <a:r>
              <a:rPr lang="en-US" dirty="0"/>
              <a:t>©ARIZONA COLLEGE OF NURSING</a:t>
            </a:r>
            <a:r>
              <a:rPr lang="en-US" baseline="30000" dirty="0"/>
              <a:t>®</a:t>
            </a:r>
            <a:r>
              <a:rPr lang="en-US" dirty="0"/>
              <a:t>, INC. 2025, ALL RIGHTS RESERVED</a:t>
            </a:r>
          </a:p>
        </p:txBody>
      </p:sp>
      <p:sp>
        <p:nvSpPr>
          <p:cNvPr id="5" name="Slide Number Placeholder 4">
            <a:extLst>
              <a:ext uri="{FF2B5EF4-FFF2-40B4-BE49-F238E27FC236}">
                <a16:creationId xmlns:a16="http://schemas.microsoft.com/office/drawing/2014/main" id="{2E2016A4-CFFB-906C-F921-7A120ACEE55F}"/>
              </a:ext>
            </a:extLst>
          </p:cNvPr>
          <p:cNvSpPr>
            <a:spLocks noGrp="1"/>
          </p:cNvSpPr>
          <p:nvPr>
            <p:ph type="sldNum" sz="quarter" idx="4"/>
          </p:nvPr>
        </p:nvSpPr>
        <p:spPr/>
        <p:txBody>
          <a:bodyPr/>
          <a:lstStyle/>
          <a:p>
            <a:fld id="{FDDA6D53-8899-1142-98F0-3524AB771E4C}" type="slidenum">
              <a:rPr lang="en-US" smtClean="0"/>
              <a:pPr/>
              <a:t>7</a:t>
            </a:fld>
            <a:endParaRPr lang="en-US" dirty="0"/>
          </a:p>
        </p:txBody>
      </p:sp>
    </p:spTree>
    <p:extLst>
      <p:ext uri="{BB962C8B-B14F-4D97-AF65-F5344CB8AC3E}">
        <p14:creationId xmlns:p14="http://schemas.microsoft.com/office/powerpoint/2010/main" val="1019712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8B1EB-F25E-6647-B877-1FAA03BAE040}"/>
              </a:ext>
            </a:extLst>
          </p:cNvPr>
          <p:cNvSpPr>
            <a:spLocks noGrp="1"/>
          </p:cNvSpPr>
          <p:nvPr>
            <p:ph type="title"/>
          </p:nvPr>
        </p:nvSpPr>
        <p:spPr/>
        <p:txBody>
          <a:bodyPr/>
          <a:lstStyle/>
          <a:p>
            <a:r>
              <a:rPr lang="en-US" dirty="0"/>
              <a:t>BILL OF RIGHTS</a:t>
            </a:r>
          </a:p>
        </p:txBody>
      </p:sp>
      <p:sp>
        <p:nvSpPr>
          <p:cNvPr id="3" name="Content Placeholder 2">
            <a:extLst>
              <a:ext uri="{FF2B5EF4-FFF2-40B4-BE49-F238E27FC236}">
                <a16:creationId xmlns:a16="http://schemas.microsoft.com/office/drawing/2014/main" id="{C03C5569-BA95-A071-38BD-46A0D7F2AED0}"/>
              </a:ext>
            </a:extLst>
          </p:cNvPr>
          <p:cNvSpPr>
            <a:spLocks noGrp="1"/>
          </p:cNvSpPr>
          <p:nvPr>
            <p:ph idx="1"/>
          </p:nvPr>
        </p:nvSpPr>
        <p:spPr/>
        <p:txBody>
          <a:bodyPr>
            <a:noAutofit/>
          </a:bodyPr>
          <a:lstStyle/>
          <a:p>
            <a:pPr marL="0" indent="0">
              <a:spcBef>
                <a:spcPct val="0"/>
              </a:spcBef>
              <a:buClr>
                <a:srgbClr val="005F90"/>
              </a:buClr>
              <a:buNone/>
            </a:pPr>
            <a:r>
              <a:rPr lang="en-US" altLang="en-US" sz="3500" dirty="0"/>
              <a:t>The Bill of Rights are the first ten amendments to the Constitution.</a:t>
            </a:r>
          </a:p>
          <a:p>
            <a:pPr marL="0" indent="0">
              <a:spcBef>
                <a:spcPct val="0"/>
              </a:spcBef>
              <a:buClr>
                <a:srgbClr val="005F90"/>
              </a:buClr>
              <a:buNone/>
            </a:pPr>
            <a:endParaRPr lang="en-US" altLang="en-US" sz="3500" dirty="0"/>
          </a:p>
          <a:p>
            <a:pPr marL="0" indent="0">
              <a:spcBef>
                <a:spcPct val="0"/>
              </a:spcBef>
              <a:buClr>
                <a:srgbClr val="005F90"/>
              </a:buClr>
              <a:buNone/>
            </a:pPr>
            <a:r>
              <a:rPr lang="en-US" altLang="en-US" sz="3500" dirty="0"/>
              <a:t>The Bill of Rights was not included in the 1787 Constitution.</a:t>
            </a:r>
          </a:p>
          <a:p>
            <a:pPr>
              <a:spcBef>
                <a:spcPct val="0"/>
              </a:spcBef>
              <a:buClr>
                <a:srgbClr val="005F90"/>
              </a:buClr>
              <a:buFont typeface="Wingdings" pitchFamily="2" charset="2"/>
              <a:buChar char="«"/>
            </a:pPr>
            <a:endParaRPr lang="en-US" altLang="en-US" sz="3500" dirty="0"/>
          </a:p>
          <a:p>
            <a:pPr marL="0" indent="0">
              <a:spcBef>
                <a:spcPct val="0"/>
              </a:spcBef>
              <a:buClr>
                <a:srgbClr val="005F90"/>
              </a:buClr>
              <a:buNone/>
            </a:pPr>
            <a:r>
              <a:rPr lang="en-US" altLang="en-US" sz="3500" dirty="0"/>
              <a:t>The Bill of Rights were ratified on December 15, 1791.</a:t>
            </a:r>
          </a:p>
        </p:txBody>
      </p:sp>
      <p:sp>
        <p:nvSpPr>
          <p:cNvPr id="4" name="Footer Placeholder 3">
            <a:extLst>
              <a:ext uri="{FF2B5EF4-FFF2-40B4-BE49-F238E27FC236}">
                <a16:creationId xmlns:a16="http://schemas.microsoft.com/office/drawing/2014/main" id="{9762437E-E1A6-6E8F-5AC7-30D6D2B25CF7}"/>
              </a:ext>
            </a:extLst>
          </p:cNvPr>
          <p:cNvSpPr>
            <a:spLocks noGrp="1"/>
          </p:cNvSpPr>
          <p:nvPr>
            <p:ph type="ftr" sz="quarter" idx="3"/>
          </p:nvPr>
        </p:nvSpPr>
        <p:spPr/>
        <p:txBody>
          <a:bodyPr/>
          <a:lstStyle/>
          <a:p>
            <a:pPr>
              <a:defRPr/>
            </a:pPr>
            <a:r>
              <a:rPr lang="en-US" dirty="0"/>
              <a:t>©ARIZONA COLLEGE OF NURSING</a:t>
            </a:r>
            <a:r>
              <a:rPr lang="en-US" baseline="30000" dirty="0"/>
              <a:t>®</a:t>
            </a:r>
            <a:r>
              <a:rPr lang="en-US" dirty="0"/>
              <a:t>, INC. 2025, ALL RIGHTS RESERVED</a:t>
            </a:r>
          </a:p>
        </p:txBody>
      </p:sp>
      <p:sp>
        <p:nvSpPr>
          <p:cNvPr id="5" name="Slide Number Placeholder 4">
            <a:extLst>
              <a:ext uri="{FF2B5EF4-FFF2-40B4-BE49-F238E27FC236}">
                <a16:creationId xmlns:a16="http://schemas.microsoft.com/office/drawing/2014/main" id="{2E2016A4-CFFB-906C-F921-7A120ACEE55F}"/>
              </a:ext>
            </a:extLst>
          </p:cNvPr>
          <p:cNvSpPr>
            <a:spLocks noGrp="1"/>
          </p:cNvSpPr>
          <p:nvPr>
            <p:ph type="sldNum" sz="quarter" idx="4"/>
          </p:nvPr>
        </p:nvSpPr>
        <p:spPr/>
        <p:txBody>
          <a:bodyPr/>
          <a:lstStyle/>
          <a:p>
            <a:fld id="{FDDA6D53-8899-1142-98F0-3524AB771E4C}" type="slidenum">
              <a:rPr lang="en-US" smtClean="0"/>
              <a:pPr/>
              <a:t>8</a:t>
            </a:fld>
            <a:endParaRPr lang="en-US" dirty="0"/>
          </a:p>
        </p:txBody>
      </p:sp>
    </p:spTree>
    <p:extLst>
      <p:ext uri="{BB962C8B-B14F-4D97-AF65-F5344CB8AC3E}">
        <p14:creationId xmlns:p14="http://schemas.microsoft.com/office/powerpoint/2010/main" val="3748892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8B1EB-F25E-6647-B877-1FAA03BAE040}"/>
              </a:ext>
            </a:extLst>
          </p:cNvPr>
          <p:cNvSpPr>
            <a:spLocks noGrp="1"/>
          </p:cNvSpPr>
          <p:nvPr>
            <p:ph type="title"/>
          </p:nvPr>
        </p:nvSpPr>
        <p:spPr/>
        <p:txBody>
          <a:bodyPr/>
          <a:lstStyle/>
          <a:p>
            <a:r>
              <a:rPr lang="en-US" dirty="0"/>
              <a:t>BILL OF RIGHTS</a:t>
            </a:r>
          </a:p>
        </p:txBody>
      </p:sp>
      <p:sp>
        <p:nvSpPr>
          <p:cNvPr id="3" name="Content Placeholder 2">
            <a:extLst>
              <a:ext uri="{FF2B5EF4-FFF2-40B4-BE49-F238E27FC236}">
                <a16:creationId xmlns:a16="http://schemas.microsoft.com/office/drawing/2014/main" id="{C03C5569-BA95-A071-38BD-46A0D7F2AED0}"/>
              </a:ext>
            </a:extLst>
          </p:cNvPr>
          <p:cNvSpPr>
            <a:spLocks noGrp="1"/>
          </p:cNvSpPr>
          <p:nvPr>
            <p:ph idx="1"/>
          </p:nvPr>
        </p:nvSpPr>
        <p:spPr/>
        <p:txBody>
          <a:bodyPr>
            <a:noAutofit/>
          </a:bodyPr>
          <a:lstStyle/>
          <a:p>
            <a:pPr marL="0" indent="0">
              <a:spcBef>
                <a:spcPct val="0"/>
              </a:spcBef>
              <a:spcAft>
                <a:spcPts val="1500"/>
              </a:spcAft>
              <a:buClr>
                <a:srgbClr val="005F90"/>
              </a:buClr>
              <a:buNone/>
            </a:pPr>
            <a:r>
              <a:rPr lang="en-US" altLang="en-US" sz="3200" b="1" dirty="0"/>
              <a:t>First Amendment  </a:t>
            </a:r>
            <a:r>
              <a:rPr lang="en-US" altLang="en-US" sz="3200" dirty="0"/>
              <a:t>- Freedom of Religion, Speech and the Press; Right of Assembly and Petition.</a:t>
            </a:r>
          </a:p>
          <a:p>
            <a:pPr marL="0" indent="0">
              <a:spcBef>
                <a:spcPct val="0"/>
              </a:spcBef>
              <a:spcAft>
                <a:spcPts val="1500"/>
              </a:spcAft>
              <a:buClr>
                <a:srgbClr val="005F90"/>
              </a:buClr>
              <a:buNone/>
            </a:pPr>
            <a:r>
              <a:rPr lang="en-US" altLang="en-US" sz="3200" b="1" dirty="0"/>
              <a:t>Second Amendment </a:t>
            </a:r>
            <a:r>
              <a:rPr lang="en-US" altLang="en-US" sz="3200" dirty="0"/>
              <a:t>- Right to Bear Arms</a:t>
            </a:r>
          </a:p>
          <a:p>
            <a:pPr marL="0" indent="0">
              <a:spcBef>
                <a:spcPct val="0"/>
              </a:spcBef>
              <a:spcAft>
                <a:spcPts val="1500"/>
              </a:spcAft>
              <a:buClr>
                <a:srgbClr val="005F90"/>
              </a:buClr>
              <a:buNone/>
            </a:pPr>
            <a:r>
              <a:rPr lang="en-US" altLang="en-US" sz="3200" b="1" dirty="0"/>
              <a:t>Third Amendment </a:t>
            </a:r>
            <a:r>
              <a:rPr lang="en-US" altLang="en-US" sz="3200" dirty="0"/>
              <a:t>- Housing Soldiers</a:t>
            </a:r>
          </a:p>
          <a:p>
            <a:pPr marL="0" indent="0">
              <a:spcBef>
                <a:spcPct val="0"/>
              </a:spcBef>
              <a:spcAft>
                <a:spcPts val="1500"/>
              </a:spcAft>
              <a:buClr>
                <a:srgbClr val="005F90"/>
              </a:buClr>
              <a:buNone/>
            </a:pPr>
            <a:r>
              <a:rPr lang="en-US" altLang="en-US" sz="3200" b="1" dirty="0"/>
              <a:t>Fourth Amendment </a:t>
            </a:r>
            <a:r>
              <a:rPr lang="en-US" altLang="en-US" sz="3200" dirty="0"/>
              <a:t>- Search and Arrest Warrants</a:t>
            </a:r>
          </a:p>
          <a:p>
            <a:pPr marL="0" indent="0">
              <a:spcBef>
                <a:spcPct val="0"/>
              </a:spcBef>
              <a:spcAft>
                <a:spcPts val="1500"/>
              </a:spcAft>
              <a:buClr>
                <a:srgbClr val="005F90"/>
              </a:buClr>
              <a:buNone/>
            </a:pPr>
            <a:r>
              <a:rPr lang="en-US" altLang="en-US" sz="3200" b="1" dirty="0"/>
              <a:t>Fifth Amendment </a:t>
            </a:r>
            <a:r>
              <a:rPr lang="en-US" altLang="en-US" sz="3200" dirty="0"/>
              <a:t>- Rights in Criminal Cases</a:t>
            </a:r>
          </a:p>
          <a:p>
            <a:pPr marL="0" indent="0">
              <a:spcBef>
                <a:spcPct val="0"/>
              </a:spcBef>
              <a:spcAft>
                <a:spcPts val="1500"/>
              </a:spcAft>
              <a:buClr>
                <a:srgbClr val="005F90"/>
              </a:buClr>
              <a:buNone/>
            </a:pPr>
            <a:r>
              <a:rPr lang="en-US" altLang="en-US" sz="3200" b="1" dirty="0"/>
              <a:t>Sixth Amendment </a:t>
            </a:r>
            <a:r>
              <a:rPr lang="en-US" altLang="en-US" sz="3200" dirty="0"/>
              <a:t>- Right to a Fair Trial </a:t>
            </a:r>
          </a:p>
        </p:txBody>
      </p:sp>
      <p:sp>
        <p:nvSpPr>
          <p:cNvPr id="4" name="Footer Placeholder 3">
            <a:extLst>
              <a:ext uri="{FF2B5EF4-FFF2-40B4-BE49-F238E27FC236}">
                <a16:creationId xmlns:a16="http://schemas.microsoft.com/office/drawing/2014/main" id="{9762437E-E1A6-6E8F-5AC7-30D6D2B25CF7}"/>
              </a:ext>
            </a:extLst>
          </p:cNvPr>
          <p:cNvSpPr>
            <a:spLocks noGrp="1"/>
          </p:cNvSpPr>
          <p:nvPr>
            <p:ph type="ftr" sz="quarter" idx="3"/>
          </p:nvPr>
        </p:nvSpPr>
        <p:spPr/>
        <p:txBody>
          <a:bodyPr/>
          <a:lstStyle/>
          <a:p>
            <a:pPr>
              <a:defRPr/>
            </a:pPr>
            <a:r>
              <a:rPr lang="en-US" dirty="0"/>
              <a:t>©ARIZONA COLLEGE OF NURSING</a:t>
            </a:r>
            <a:r>
              <a:rPr lang="en-US" baseline="30000" dirty="0"/>
              <a:t>®</a:t>
            </a:r>
            <a:r>
              <a:rPr lang="en-US" dirty="0"/>
              <a:t>, INC. 2025, ALL RIGHTS RESERVED</a:t>
            </a:r>
          </a:p>
        </p:txBody>
      </p:sp>
      <p:sp>
        <p:nvSpPr>
          <p:cNvPr id="5" name="Slide Number Placeholder 4">
            <a:extLst>
              <a:ext uri="{FF2B5EF4-FFF2-40B4-BE49-F238E27FC236}">
                <a16:creationId xmlns:a16="http://schemas.microsoft.com/office/drawing/2014/main" id="{2E2016A4-CFFB-906C-F921-7A120ACEE55F}"/>
              </a:ext>
            </a:extLst>
          </p:cNvPr>
          <p:cNvSpPr>
            <a:spLocks noGrp="1"/>
          </p:cNvSpPr>
          <p:nvPr>
            <p:ph type="sldNum" sz="quarter" idx="4"/>
          </p:nvPr>
        </p:nvSpPr>
        <p:spPr/>
        <p:txBody>
          <a:bodyPr/>
          <a:lstStyle/>
          <a:p>
            <a:fld id="{FDDA6D53-8899-1142-98F0-3524AB771E4C}" type="slidenum">
              <a:rPr lang="en-US" smtClean="0"/>
              <a:pPr/>
              <a:t>9</a:t>
            </a:fld>
            <a:endParaRPr lang="en-US" dirty="0"/>
          </a:p>
        </p:txBody>
      </p:sp>
    </p:spTree>
    <p:extLst>
      <p:ext uri="{BB962C8B-B14F-4D97-AF65-F5344CB8AC3E}">
        <p14:creationId xmlns:p14="http://schemas.microsoft.com/office/powerpoint/2010/main" val="3405981252"/>
      </p:ext>
    </p:extLst>
  </p:cSld>
  <p:clrMapOvr>
    <a:masterClrMapping/>
  </p:clrMapOvr>
</p:sld>
</file>

<file path=ppt/theme/theme1.xml><?xml version="1.0" encoding="utf-8"?>
<a:theme xmlns:a="http://schemas.openxmlformats.org/drawingml/2006/main" name="of Nursing">
  <a:themeElements>
    <a:clrScheme name="Custom 1">
      <a:dk1>
        <a:srgbClr val="002F5F"/>
      </a:dk1>
      <a:lt1>
        <a:srgbClr val="FFFFFF"/>
      </a:lt1>
      <a:dk2>
        <a:srgbClr val="FFC500"/>
      </a:dk2>
      <a:lt2>
        <a:srgbClr val="2B74B7"/>
      </a:lt2>
      <a:accent1>
        <a:srgbClr val="242849"/>
      </a:accent1>
      <a:accent2>
        <a:srgbClr val="009FDA"/>
      </a:accent2>
      <a:accent3>
        <a:srgbClr val="FDC82F"/>
      </a:accent3>
      <a:accent4>
        <a:srgbClr val="003062"/>
      </a:accent4>
      <a:accent5>
        <a:srgbClr val="0075BC"/>
      </a:accent5>
      <a:accent6>
        <a:srgbClr val="000540"/>
      </a:accent6>
      <a:hlink>
        <a:srgbClr val="007F93"/>
      </a:hlink>
      <a:folHlink>
        <a:srgbClr val="9C0B54"/>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E39510775E9048A5826C06046D5CFA" ma:contentTypeVersion="13" ma:contentTypeDescription="Create a new document." ma:contentTypeScope="" ma:versionID="ee250a0f989c8182a58ae945cd57528f">
  <xsd:schema xmlns:xsd="http://www.w3.org/2001/XMLSchema" xmlns:xs="http://www.w3.org/2001/XMLSchema" xmlns:p="http://schemas.microsoft.com/office/2006/metadata/properties" xmlns:ns2="2ac798a0-1062-47d5-9483-3042ed66836f" xmlns:ns3="2bd56c44-7464-493f-aa16-78cc4ee342e9" targetNamespace="http://schemas.microsoft.com/office/2006/metadata/properties" ma:root="true" ma:fieldsID="a9ee518ec72524c36d58751464b5a716" ns2:_="" ns3:_="">
    <xsd:import namespace="2ac798a0-1062-47d5-9483-3042ed66836f"/>
    <xsd:import namespace="2bd56c44-7464-493f-aa16-78cc4ee342e9"/>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c798a0-1062-47d5-9483-3042ed6683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6910f5b-d7e0-4257-8fc9-3d0a01f3cfb5"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bd56c44-7464-493f-aa16-78cc4ee342e9"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641eff7-c085-4552-969c-524adc0361e6}" ma:internalName="TaxCatchAll" ma:showField="CatchAllData" ma:web="2bd56c44-7464-493f-aa16-78cc4ee342e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ac798a0-1062-47d5-9483-3042ed66836f">
      <Terms xmlns="http://schemas.microsoft.com/office/infopath/2007/PartnerControls"/>
    </lcf76f155ced4ddcb4097134ff3c332f>
    <TaxCatchAll xmlns="2bd56c44-7464-493f-aa16-78cc4ee342e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025AE0-39E4-4D4C-9207-4CE07995DD8A}">
  <ds:schemaRefs>
    <ds:schemaRef ds:uri="2ac798a0-1062-47d5-9483-3042ed66836f"/>
    <ds:schemaRef ds:uri="2bd56c44-7464-493f-aa16-78cc4ee342e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6D42E33-34E1-45DA-A362-88FBA4EC608A}">
  <ds:schemaRefs>
    <ds:schemaRef ds:uri="http://schemas.microsoft.com/office/2006/documentManagement/types"/>
    <ds:schemaRef ds:uri="http://purl.org/dc/elements/1.1/"/>
    <ds:schemaRef ds:uri="2bd56c44-7464-493f-aa16-78cc4ee342e9"/>
    <ds:schemaRef ds:uri="http://schemas.microsoft.com/office/2006/metadata/properties"/>
    <ds:schemaRef ds:uri="http://purl.org/dc/terms/"/>
    <ds:schemaRef ds:uri="http://schemas.microsoft.com/office/infopath/2007/PartnerControls"/>
    <ds:schemaRef ds:uri="http://purl.org/dc/dcmitype/"/>
    <ds:schemaRef ds:uri="http://schemas.openxmlformats.org/package/2006/metadata/core-properties"/>
    <ds:schemaRef ds:uri="2ac798a0-1062-47d5-9483-3042ed66836f"/>
    <ds:schemaRef ds:uri="http://www.w3.org/XML/1998/namespace"/>
  </ds:schemaRefs>
</ds:datastoreItem>
</file>

<file path=customXml/itemProps3.xml><?xml version="1.0" encoding="utf-8"?>
<ds:datastoreItem xmlns:ds="http://schemas.openxmlformats.org/officeDocument/2006/customXml" ds:itemID="{98C686B9-F1A1-4512-9A3C-ED153CBF56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41904</TotalTime>
  <Words>1091</Words>
  <Application>Microsoft Office PowerPoint</Application>
  <PresentationFormat>Widescreen</PresentationFormat>
  <Paragraphs>98</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Aptos</vt:lpstr>
      <vt:lpstr>Arial</vt:lpstr>
      <vt:lpstr>Calibri</vt:lpstr>
      <vt:lpstr>Wingdings</vt:lpstr>
      <vt:lpstr>of Nursing</vt:lpstr>
      <vt:lpstr>PowerPoint Presentation</vt:lpstr>
      <vt:lpstr>PURPOSE</vt:lpstr>
      <vt:lpstr>BACKGROUND</vt:lpstr>
      <vt:lpstr>COMPOSITION</vt:lpstr>
      <vt:lpstr>PREAMBLE</vt:lpstr>
      <vt:lpstr>PREAMBLE</vt:lpstr>
      <vt:lpstr>ARTICLES</vt:lpstr>
      <vt:lpstr>BILL OF RIGHTS</vt:lpstr>
      <vt:lpstr>BILL OF RIGHTS</vt:lpstr>
      <vt:lpstr>BILL OF RIGHTS</vt:lpstr>
      <vt:lpstr>CHANGES TO THE CONSTITUTION</vt:lpstr>
      <vt:lpstr>SIGNING + RATIFICATION</vt:lpstr>
      <vt:lpstr>ADDITIONAL FACTS</vt:lpstr>
      <vt:lpstr>SOURCE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Microsoft Office User</dc:creator>
  <cp:keywords/>
  <dc:description/>
  <cp:lastModifiedBy>Chelsye Scantlin</cp:lastModifiedBy>
  <cp:revision>618</cp:revision>
  <cp:lastPrinted>2024-04-09T02:31:01Z</cp:lastPrinted>
  <dcterms:created xsi:type="dcterms:W3CDTF">2019-07-22T15:27:19Z</dcterms:created>
  <dcterms:modified xsi:type="dcterms:W3CDTF">2025-09-03T16:05:53Z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0x01010041E39510775E9048A5826C06046D5CFA</vt:lpwstr>
  </property>
</Properties>
</file>